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83" r:id="rId3"/>
    <p:sldId id="258" r:id="rId4"/>
    <p:sldId id="259" r:id="rId5"/>
    <p:sldId id="260" r:id="rId6"/>
    <p:sldId id="261" r:id="rId7"/>
    <p:sldId id="262" r:id="rId8"/>
    <p:sldId id="284" r:id="rId9"/>
    <p:sldId id="264" r:id="rId10"/>
    <p:sldId id="266" r:id="rId11"/>
    <p:sldId id="265" r:id="rId12"/>
    <p:sldId id="267" r:id="rId13"/>
    <p:sldId id="269" r:id="rId14"/>
    <p:sldId id="268" r:id="rId15"/>
    <p:sldId id="270" r:id="rId16"/>
    <p:sldId id="274" r:id="rId17"/>
    <p:sldId id="271" r:id="rId18"/>
    <p:sldId id="272" r:id="rId19"/>
    <p:sldId id="277" r:id="rId20"/>
    <p:sldId id="273" r:id="rId21"/>
    <p:sldId id="275" r:id="rId22"/>
    <p:sldId id="278" r:id="rId23"/>
    <p:sldId id="276" r:id="rId24"/>
    <p:sldId id="287" r:id="rId25"/>
    <p:sldId id="288" r:id="rId26"/>
    <p:sldId id="279" r:id="rId27"/>
    <p:sldId id="280" r:id="rId28"/>
    <p:sldId id="281" r:id="rId29"/>
    <p:sldId id="282" r:id="rId30"/>
    <p:sldId id="285" r:id="rId31"/>
    <p:sldId id="286" r:id="rId32"/>
  </p:sldIdLst>
  <p:sldSz cx="7772400" cy="50292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234" autoAdjust="0"/>
  </p:normalViewPr>
  <p:slideViewPr>
    <p:cSldViewPr>
      <p:cViewPr>
        <p:scale>
          <a:sx n="110" d="100"/>
          <a:sy n="110" d="100"/>
        </p:scale>
        <p:origin x="-1188" y="-90"/>
      </p:cViewPr>
      <p:guideLst>
        <p:guide orient="horz" pos="1584"/>
        <p:guide pos="244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437197" y="3923262"/>
            <a:ext cx="7335203" cy="174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73152" tIns="36576" rIns="73152" bIns="36576" anchor="t" compatLnSpc="1"/>
          <a:lstStyle/>
          <a:p>
            <a:endParaRPr kumimoji="0" lang="en-US"/>
          </a:p>
        </p:txBody>
      </p:sp>
      <p:sp>
        <p:nvSpPr>
          <p:cNvPr id="29" name="Title 28"/>
          <p:cNvSpPr>
            <a:spLocks noGrp="1"/>
          </p:cNvSpPr>
          <p:nvPr>
            <p:ph type="ctrTitle"/>
          </p:nvPr>
        </p:nvSpPr>
        <p:spPr>
          <a:xfrm>
            <a:off x="323850" y="3559169"/>
            <a:ext cx="7189470" cy="896408"/>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23850" y="2849880"/>
            <a:ext cx="7189470" cy="670560"/>
          </a:xfrm>
        </p:spPr>
        <p:txBody>
          <a:bodyPr anchor="b"/>
          <a:lstStyle>
            <a:lvl1pPr marL="0" indent="0" algn="l">
              <a:buNone/>
              <a:defRPr sz="1900">
                <a:solidFill>
                  <a:schemeClr val="tx2">
                    <a:shade val="75000"/>
                  </a:schemeClr>
                </a:solidFill>
              </a:defRPr>
            </a:lvl1pPr>
            <a:lvl2pPr marL="365760" indent="0" algn="ctr">
              <a:buNone/>
            </a:lvl2pPr>
            <a:lvl3pPr marL="731520" indent="0" algn="ctr">
              <a:buNone/>
            </a:lvl3pPr>
            <a:lvl4pPr marL="1097280" indent="0" algn="ctr">
              <a:buNone/>
            </a:lvl4pPr>
            <a:lvl5pPr marL="1463040" indent="0" algn="ctr">
              <a:buNone/>
            </a:lvl5pPr>
            <a:lvl6pPr marL="1828800" indent="0" algn="ctr">
              <a:buNone/>
            </a:lvl6pPr>
            <a:lvl7pPr marL="2194560" indent="0" algn="ctr">
              <a:buNone/>
            </a:lvl7pPr>
            <a:lvl8pPr marL="2560320" indent="0" algn="ctr">
              <a:buNone/>
            </a:lvl8pPr>
            <a:lvl9pPr marL="292608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A73AB51C-7498-4C84-8776-44C6C122957E}" type="datetimeFigureOut">
              <a:rPr lang="en-US" smtClean="0"/>
              <a:t>10/24/2026</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6995160" y="4747565"/>
            <a:ext cx="645109" cy="181051"/>
          </a:xfrm>
        </p:spPr>
        <p:txBody>
          <a:bodyPr/>
          <a:lstStyle/>
          <a:p>
            <a:fld id="{B636D30A-4DF3-4F78-B832-61C63FB123B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A73AB51C-7498-4C84-8776-44C6C122957E}" type="datetimeFigureOut">
              <a:rPr lang="en-US" smtClean="0"/>
              <a:t>10/24/2026</a:t>
            </a:fld>
            <a:endParaRPr lang="en-US"/>
          </a:p>
        </p:txBody>
      </p:sp>
      <p:sp>
        <p:nvSpPr>
          <p:cNvPr id="19" name="Footer Placeholder 18"/>
          <p:cNvSpPr>
            <a:spLocks noGrp="1"/>
          </p:cNvSpPr>
          <p:nvPr>
            <p:ph type="ftr" sz="quarter" idx="11"/>
          </p:nvPr>
        </p:nvSpPr>
        <p:spPr>
          <a:xfrm>
            <a:off x="3044190" y="55881"/>
            <a:ext cx="2461260" cy="211878"/>
          </a:xfrm>
        </p:spPr>
        <p:txBody>
          <a:bodyPr/>
          <a:lstStyle/>
          <a:p>
            <a:endParaRPr lang="en-US"/>
          </a:p>
        </p:txBody>
      </p:sp>
      <p:sp>
        <p:nvSpPr>
          <p:cNvPr id="16" name="Slide Number Placeholder 15"/>
          <p:cNvSpPr>
            <a:spLocks noGrp="1"/>
          </p:cNvSpPr>
          <p:nvPr>
            <p:ph type="sldNum" sz="quarter" idx="12"/>
          </p:nvPr>
        </p:nvSpPr>
        <p:spPr>
          <a:xfrm>
            <a:off x="6995160" y="4747565"/>
            <a:ext cx="645109" cy="181051"/>
          </a:xfrm>
        </p:spPr>
        <p:txBody>
          <a:bodyPr/>
          <a:lstStyle/>
          <a:p>
            <a:fld id="{B636D30A-4DF3-4F78-B832-61C63FB123B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437197" y="2526262"/>
            <a:ext cx="7335203" cy="174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73152" tIns="36576" rIns="73152" bIns="36576" anchor="t" compatLnSpc="1"/>
          <a:lstStyle/>
          <a:p>
            <a:endParaRPr kumimoji="0" lang="en-US"/>
          </a:p>
        </p:txBody>
      </p:sp>
      <p:sp>
        <p:nvSpPr>
          <p:cNvPr id="6" name="Text Placeholder 5"/>
          <p:cNvSpPr>
            <a:spLocks noGrp="1"/>
          </p:cNvSpPr>
          <p:nvPr>
            <p:ph type="body" idx="1"/>
          </p:nvPr>
        </p:nvSpPr>
        <p:spPr>
          <a:xfrm>
            <a:off x="323850" y="1229360"/>
            <a:ext cx="7189470" cy="894080"/>
          </a:xfrm>
        </p:spPr>
        <p:txBody>
          <a:bodyPr anchor="b"/>
          <a:lstStyle>
            <a:lvl1pPr marL="0" indent="0" algn="r">
              <a:buNone/>
              <a:defRPr sz="1600">
                <a:solidFill>
                  <a:schemeClr val="tx2">
                    <a:shade val="75000"/>
                  </a:schemeClr>
                </a:solidFill>
              </a:defRPr>
            </a:lvl1pPr>
            <a:lvl2pPr>
              <a:buNone/>
              <a:defRPr sz="1400">
                <a:solidFill>
                  <a:schemeClr val="tx1">
                    <a:tint val="75000"/>
                  </a:schemeClr>
                </a:solidFill>
              </a:defRPr>
            </a:lvl2pPr>
            <a:lvl3pPr>
              <a:buNone/>
              <a:defRPr sz="1300">
                <a:solidFill>
                  <a:schemeClr val="tx1">
                    <a:tint val="75000"/>
                  </a:schemeClr>
                </a:solidFill>
              </a:defRPr>
            </a:lvl3pPr>
            <a:lvl4pPr>
              <a:buNone/>
              <a:defRPr sz="1100">
                <a:solidFill>
                  <a:schemeClr val="tx1">
                    <a:tint val="75000"/>
                  </a:schemeClr>
                </a:solidFill>
              </a:defRPr>
            </a:lvl4pPr>
            <a:lvl5pPr>
              <a:buNone/>
              <a:defRPr sz="11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A73AB51C-7498-4C84-8776-44C6C122957E}" type="datetimeFigureOut">
              <a:rPr lang="en-US" smtClean="0"/>
              <a:t>10/24/2026</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B636D30A-4DF3-4F78-B832-61C63FB123B1}" type="slidenum">
              <a:rPr lang="en-US" smtClean="0"/>
              <a:t>‹#›</a:t>
            </a:fld>
            <a:endParaRPr lang="en-US"/>
          </a:p>
        </p:txBody>
      </p:sp>
      <p:sp>
        <p:nvSpPr>
          <p:cNvPr id="8" name="Title 7"/>
          <p:cNvSpPr>
            <a:spLocks noGrp="1"/>
          </p:cNvSpPr>
          <p:nvPr>
            <p:ph type="title"/>
          </p:nvPr>
        </p:nvSpPr>
        <p:spPr>
          <a:xfrm>
            <a:off x="153404" y="2161196"/>
            <a:ext cx="7383780" cy="868872"/>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256489" y="335280"/>
            <a:ext cx="7383780" cy="616915"/>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259080" y="1173480"/>
            <a:ext cx="3562350" cy="3464560"/>
          </a:xfrm>
        </p:spPr>
        <p:txBody>
          <a:bodyPr/>
          <a:lstStyle>
            <a:lvl1pPr>
              <a:defRPr sz="2200"/>
            </a:lvl1pPr>
            <a:lvl2pPr>
              <a:defRPr sz="1900"/>
            </a:lvl2pPr>
            <a:lvl3pPr>
              <a:defRPr sz="1600"/>
            </a:lvl3pPr>
            <a:lvl4pPr>
              <a:defRPr sz="1400"/>
            </a:lvl4pPr>
            <a:lvl5pPr>
              <a:defRPr sz="14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3950970" y="1173480"/>
            <a:ext cx="3691890" cy="3464560"/>
          </a:xfrm>
        </p:spPr>
        <p:txBody>
          <a:bodyPr/>
          <a:lstStyle>
            <a:lvl1pPr>
              <a:defRPr sz="2200"/>
            </a:lvl1pPr>
            <a:lvl2pPr>
              <a:defRPr sz="1900"/>
            </a:lvl2pPr>
            <a:lvl3pPr>
              <a:defRPr sz="1600"/>
            </a:lvl3pPr>
            <a:lvl4pPr>
              <a:defRPr sz="1400"/>
            </a:lvl4pPr>
            <a:lvl5pPr>
              <a:defRPr sz="14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A73AB51C-7498-4C84-8776-44C6C122957E}" type="datetimeFigureOut">
              <a:rPr lang="en-US" smtClean="0"/>
              <a:t>10/24/2026</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636D30A-4DF3-4F78-B832-61C63FB123B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259080" y="3967480"/>
            <a:ext cx="7319010" cy="647277"/>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39227" y="488950"/>
            <a:ext cx="3646973" cy="469159"/>
          </a:xfrm>
        </p:spPr>
        <p:txBody>
          <a:bodyPr anchor="ctr"/>
          <a:lstStyle>
            <a:lvl1pPr marL="0" indent="0">
              <a:buNone/>
              <a:defRPr sz="1400" b="0" cap="all" baseline="0">
                <a:solidFill>
                  <a:schemeClr val="accent1">
                    <a:shade val="50000"/>
                  </a:schemeClr>
                </a:solidFill>
                <a:latin typeface="+mj-lt"/>
                <a:ea typeface="+mj-ea"/>
                <a:cs typeface="+mj-cs"/>
              </a:defRPr>
            </a:lvl1pPr>
            <a:lvl2pPr>
              <a:buNone/>
              <a:defRPr sz="1600" b="1"/>
            </a:lvl2pPr>
            <a:lvl3pPr>
              <a:buNone/>
              <a:defRPr sz="1400" b="1"/>
            </a:lvl3pPr>
            <a:lvl4pPr>
              <a:buNone/>
              <a:defRPr sz="1300" b="1"/>
            </a:lvl4pPr>
            <a:lvl5pPr>
              <a:buNone/>
              <a:defRPr sz="13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3948272" y="488950"/>
            <a:ext cx="3648405" cy="469159"/>
          </a:xfrm>
        </p:spPr>
        <p:txBody>
          <a:bodyPr anchor="ctr"/>
          <a:lstStyle>
            <a:lvl1pPr marL="0" indent="0">
              <a:buNone/>
              <a:defRPr sz="1400" b="0" cap="all" baseline="0">
                <a:solidFill>
                  <a:schemeClr val="accent1">
                    <a:shade val="50000"/>
                  </a:schemeClr>
                </a:solidFill>
                <a:latin typeface="+mj-lt"/>
                <a:ea typeface="+mj-ea"/>
                <a:cs typeface="+mj-cs"/>
              </a:defRPr>
            </a:lvl1pPr>
            <a:lvl2pPr>
              <a:buNone/>
              <a:defRPr sz="1600" b="1"/>
            </a:lvl2pPr>
            <a:lvl3pPr>
              <a:buNone/>
              <a:defRPr sz="1400" b="1"/>
            </a:lvl3pPr>
            <a:lvl4pPr>
              <a:buNone/>
              <a:defRPr sz="1300" b="1"/>
            </a:lvl4pPr>
            <a:lvl5pPr>
              <a:buNone/>
              <a:defRPr sz="13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39227" y="965094"/>
            <a:ext cx="3646973" cy="2890626"/>
          </a:xfrm>
        </p:spPr>
        <p:txBody>
          <a:bodyPr/>
          <a:lstStyle>
            <a:lvl1pPr>
              <a:defRPr sz="1900"/>
            </a:lvl1pPr>
            <a:lvl2pPr>
              <a:defRPr sz="1600"/>
            </a:lvl2pPr>
            <a:lvl3pPr>
              <a:defRPr sz="1400"/>
            </a:lvl3pPr>
            <a:lvl4pPr>
              <a:defRPr sz="1300"/>
            </a:lvl4pPr>
            <a:lvl5pPr>
              <a:defRPr sz="13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3951420" y="965094"/>
            <a:ext cx="3645256" cy="2890626"/>
          </a:xfrm>
        </p:spPr>
        <p:txBody>
          <a:bodyPr/>
          <a:lstStyle>
            <a:lvl1pPr>
              <a:defRPr sz="1900"/>
            </a:lvl1pPr>
            <a:lvl2pPr>
              <a:defRPr sz="1600"/>
            </a:lvl2pPr>
            <a:lvl3pPr>
              <a:defRPr sz="1400"/>
            </a:lvl3pPr>
            <a:lvl4pPr>
              <a:defRPr sz="1300"/>
            </a:lvl4pPr>
            <a:lvl5pPr>
              <a:defRPr sz="13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A73AB51C-7498-4C84-8776-44C6C122957E}" type="datetimeFigureOut">
              <a:rPr lang="en-US" smtClean="0"/>
              <a:t>10/24/2026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995160" y="4749800"/>
            <a:ext cx="647700" cy="181051"/>
          </a:xfrm>
        </p:spPr>
        <p:txBody>
          <a:bodyPr/>
          <a:lstStyle/>
          <a:p>
            <a:fld id="{B636D30A-4DF3-4F78-B832-61C63FB123B1}" type="slidenum">
              <a:rPr lang="en-US" smtClean="0"/>
              <a:t>‹#›</a:t>
            </a:fld>
            <a:endParaRPr lang="en-US"/>
          </a:p>
        </p:txBody>
      </p:sp>
      <p:sp>
        <p:nvSpPr>
          <p:cNvPr id="11" name="Straight Connector 10"/>
          <p:cNvSpPr>
            <a:spLocks noChangeShapeType="1"/>
          </p:cNvSpPr>
          <p:nvPr/>
        </p:nvSpPr>
        <p:spPr bwMode="auto">
          <a:xfrm>
            <a:off x="437197" y="4414520"/>
            <a:ext cx="7335203" cy="174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73152" tIns="36576" rIns="73152" bIns="36576"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256489" y="335280"/>
            <a:ext cx="7383780" cy="616915"/>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A73AB51C-7498-4C84-8776-44C6C122957E}" type="datetimeFigureOut">
              <a:rPr lang="en-US" smtClean="0"/>
              <a:t>10/24/2026</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36D30A-4DF3-4F78-B832-61C63FB123B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73AB51C-7498-4C84-8776-44C6C122957E}" type="datetimeFigureOut">
              <a:rPr lang="en-US" smtClean="0"/>
              <a:t>10/24/2026</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36D30A-4DF3-4F78-B832-61C63FB123B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437197" y="4289353"/>
            <a:ext cx="7335203" cy="174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73152" tIns="36576" rIns="73152" bIns="36576" anchor="t" compatLnSpc="1"/>
          <a:lstStyle/>
          <a:p>
            <a:endParaRPr kumimoji="0" lang="en-US"/>
          </a:p>
        </p:txBody>
      </p:sp>
      <p:sp>
        <p:nvSpPr>
          <p:cNvPr id="12" name="Title 11"/>
          <p:cNvSpPr>
            <a:spLocks noGrp="1"/>
          </p:cNvSpPr>
          <p:nvPr>
            <p:ph type="title"/>
          </p:nvPr>
        </p:nvSpPr>
        <p:spPr>
          <a:xfrm>
            <a:off x="388620" y="4023360"/>
            <a:ext cx="7189470" cy="381847"/>
          </a:xfrm>
        </p:spPr>
        <p:txBody>
          <a:bodyPr anchor="ctr"/>
          <a:lstStyle>
            <a:lvl1pPr algn="l">
              <a:buNone/>
              <a:defRPr sz="16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388620" y="447040"/>
            <a:ext cx="2557066" cy="3520440"/>
          </a:xfrm>
        </p:spPr>
        <p:txBody>
          <a:bodyPr/>
          <a:lstStyle>
            <a:lvl1pPr marL="0" indent="0">
              <a:buNone/>
              <a:defRPr sz="1100"/>
            </a:lvl1pPr>
            <a:lvl2pPr>
              <a:buNone/>
              <a:defRPr sz="1000"/>
            </a:lvl2pPr>
            <a:lvl3pPr>
              <a:buNone/>
              <a:defRPr sz="800"/>
            </a:lvl3pPr>
            <a:lvl4pPr>
              <a:buNone/>
              <a:defRPr sz="700"/>
            </a:lvl4pPr>
            <a:lvl5pPr>
              <a:buNone/>
              <a:defRPr sz="7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038792" y="447040"/>
            <a:ext cx="4539298" cy="3520440"/>
          </a:xfrm>
        </p:spPr>
        <p:txBody>
          <a:bodyPr/>
          <a:lstStyle>
            <a:lvl1pPr>
              <a:defRPr sz="2600"/>
            </a:lvl1pPr>
            <a:lvl2pPr>
              <a:defRPr sz="2200"/>
            </a:lvl2pPr>
            <a:lvl3pPr>
              <a:defRPr sz="19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A73AB51C-7498-4C84-8776-44C6C122957E}" type="datetimeFigureOut">
              <a:rPr lang="en-US" smtClean="0"/>
              <a:t>10/24/2026</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36D30A-4DF3-4F78-B832-61C63FB123B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2979420" y="452198"/>
            <a:ext cx="4274820" cy="268224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26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A73AB51C-7498-4C84-8776-44C6C122957E}"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636D30A-4DF3-4F78-B832-61C63FB123B1}" type="slidenum">
              <a:rPr lang="en-US" smtClean="0"/>
              <a:t>‹#›</a:t>
            </a:fld>
            <a:endParaRPr lang="en-US"/>
          </a:p>
        </p:txBody>
      </p:sp>
      <p:sp>
        <p:nvSpPr>
          <p:cNvPr id="17" name="Title 16"/>
          <p:cNvSpPr>
            <a:spLocks noGrp="1"/>
          </p:cNvSpPr>
          <p:nvPr>
            <p:ph type="title"/>
          </p:nvPr>
        </p:nvSpPr>
        <p:spPr>
          <a:xfrm>
            <a:off x="323850" y="3662091"/>
            <a:ext cx="4987290" cy="383011"/>
          </a:xfrm>
        </p:spPr>
        <p:txBody>
          <a:bodyPr anchor="ctr"/>
          <a:lstStyle>
            <a:lvl1pPr algn="l">
              <a:buNone/>
              <a:defRPr sz="16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23850" y="4057693"/>
            <a:ext cx="4987290" cy="563457"/>
          </a:xfrm>
        </p:spPr>
        <p:txBody>
          <a:bodyPr lIns="87782" tIns="0"/>
          <a:lstStyle>
            <a:lvl1pPr marL="0" indent="0">
              <a:buNone/>
              <a:defRPr sz="1100"/>
            </a:lvl1pPr>
            <a:lvl2pPr>
              <a:defRPr sz="1000"/>
            </a:lvl2pPr>
            <a:lvl3pPr>
              <a:defRPr sz="800"/>
            </a:lvl3pPr>
            <a:lvl4pPr>
              <a:defRPr sz="700"/>
            </a:lvl4pPr>
            <a:lvl5pPr>
              <a:defRPr sz="7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73AB51C-7498-4C84-8776-44C6C122957E}"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36D30A-4DF3-4F78-B832-61C63FB123B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29300" y="402803"/>
            <a:ext cx="1554480" cy="4291118"/>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388620" y="402803"/>
            <a:ext cx="5311140" cy="4291118"/>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73AB51C-7498-4C84-8776-44C6C122957E}"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36D30A-4DF3-4F78-B832-61C63FB123B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437197" y="770659"/>
            <a:ext cx="7335203" cy="174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73152" tIns="36576" rIns="73152" bIns="36576" anchor="t" compatLnSpc="1"/>
          <a:lstStyle/>
          <a:p>
            <a:endParaRPr kumimoji="0" lang="en-US"/>
          </a:p>
        </p:txBody>
      </p:sp>
      <p:sp>
        <p:nvSpPr>
          <p:cNvPr id="8" name="Text Placeholder 7"/>
          <p:cNvSpPr>
            <a:spLocks noGrp="1"/>
          </p:cNvSpPr>
          <p:nvPr>
            <p:ph type="body" idx="1"/>
          </p:nvPr>
        </p:nvSpPr>
        <p:spPr>
          <a:xfrm>
            <a:off x="259080" y="1139719"/>
            <a:ext cx="7383780" cy="3319040"/>
          </a:xfrm>
          <a:prstGeom prst="rect">
            <a:avLst/>
          </a:prstGeom>
        </p:spPr>
        <p:txBody>
          <a:bodyPr vert="horz" lIns="73152" tIns="36576" rIns="73152" bIns="36576">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5505450" y="55881"/>
            <a:ext cx="2137410" cy="211878"/>
          </a:xfrm>
          <a:prstGeom prst="rect">
            <a:avLst/>
          </a:prstGeom>
        </p:spPr>
        <p:txBody>
          <a:bodyPr vert="horz" lIns="73152" tIns="36576" rIns="73152" bIns="36576"/>
          <a:lstStyle>
            <a:lvl1pPr algn="l" eaLnBrk="1" latinLnBrk="0" hangingPunct="1">
              <a:defRPr kumimoji="0" sz="1000">
                <a:solidFill>
                  <a:schemeClr val="accent1">
                    <a:shade val="75000"/>
                  </a:schemeClr>
                </a:solidFill>
              </a:defRPr>
            </a:lvl1pPr>
          </a:lstStyle>
          <a:p>
            <a:fld id="{A73AB51C-7498-4C84-8776-44C6C122957E}" type="datetimeFigureOut">
              <a:rPr lang="en-US" smtClean="0"/>
              <a:t>10/24/2026</a:t>
            </a:fld>
            <a:endParaRPr lang="en-US"/>
          </a:p>
        </p:txBody>
      </p:sp>
      <p:sp>
        <p:nvSpPr>
          <p:cNvPr id="28" name="Footer Placeholder 27"/>
          <p:cNvSpPr>
            <a:spLocks noGrp="1"/>
          </p:cNvSpPr>
          <p:nvPr>
            <p:ph type="ftr" sz="quarter" idx="3"/>
          </p:nvPr>
        </p:nvSpPr>
        <p:spPr>
          <a:xfrm>
            <a:off x="2655570" y="55881"/>
            <a:ext cx="2849880" cy="211878"/>
          </a:xfrm>
          <a:prstGeom prst="rect">
            <a:avLst/>
          </a:prstGeom>
        </p:spPr>
        <p:txBody>
          <a:bodyPr vert="horz" lIns="73152" tIns="36576" rIns="73152" bIns="36576"/>
          <a:lstStyle>
            <a:lvl1pPr algn="r" eaLnBrk="1" latinLnBrk="0" hangingPunct="1">
              <a:defRPr kumimoji="0" sz="10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6995160" y="4749800"/>
            <a:ext cx="647700" cy="179282"/>
          </a:xfrm>
          <a:prstGeom prst="rect">
            <a:avLst/>
          </a:prstGeom>
        </p:spPr>
        <p:txBody>
          <a:bodyPr vert="horz" lIns="73152" tIns="36576" rIns="73152" bIns="36576"/>
          <a:lstStyle>
            <a:lvl1pPr algn="r" eaLnBrk="1" latinLnBrk="0" hangingPunct="1">
              <a:defRPr kumimoji="0" sz="1000">
                <a:solidFill>
                  <a:schemeClr val="accent1">
                    <a:shade val="75000"/>
                  </a:schemeClr>
                </a:solidFill>
              </a:defRPr>
            </a:lvl1pPr>
          </a:lstStyle>
          <a:p>
            <a:fld id="{B636D30A-4DF3-4F78-B832-61C63FB123B1}" type="slidenum">
              <a:rPr lang="en-US" smtClean="0"/>
              <a:t>‹#›</a:t>
            </a:fld>
            <a:endParaRPr lang="en-US"/>
          </a:p>
        </p:txBody>
      </p:sp>
      <p:sp>
        <p:nvSpPr>
          <p:cNvPr id="10" name="Title Placeholder 9"/>
          <p:cNvSpPr>
            <a:spLocks noGrp="1"/>
          </p:cNvSpPr>
          <p:nvPr>
            <p:ph type="title"/>
          </p:nvPr>
        </p:nvSpPr>
        <p:spPr>
          <a:xfrm>
            <a:off x="259080" y="335280"/>
            <a:ext cx="7383780" cy="614680"/>
          </a:xfrm>
          <a:prstGeom prst="rect">
            <a:avLst/>
          </a:prstGeom>
        </p:spPr>
        <p:txBody>
          <a:bodyPr vert="horz" lIns="73152" tIns="36576" rIns="73152" bIns="36576"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437197" y="770659"/>
            <a:ext cx="7335203" cy="174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73152" tIns="36576" rIns="73152" bIns="36576" anchor="t" compatLnSpc="1"/>
          <a:lstStyle/>
          <a:p>
            <a:endParaRPr kumimoji="0" lang="en-US"/>
          </a:p>
        </p:txBody>
      </p:sp>
      <p:sp>
        <p:nvSpPr>
          <p:cNvPr id="12" name="Straight Connector 11"/>
          <p:cNvSpPr>
            <a:spLocks noChangeShapeType="1"/>
          </p:cNvSpPr>
          <p:nvPr/>
        </p:nvSpPr>
        <p:spPr bwMode="auto">
          <a:xfrm>
            <a:off x="437197" y="775857"/>
            <a:ext cx="7335203" cy="1746"/>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73152" tIns="36576" rIns="73152" bIns="36576"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29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274320" indent="-274320" algn="l" rtl="0" eaLnBrk="1" latinLnBrk="0" hangingPunct="1">
        <a:spcBef>
          <a:spcPct val="20000"/>
        </a:spcBef>
        <a:buClr>
          <a:schemeClr val="accent1"/>
        </a:buClr>
        <a:buSzPct val="70000"/>
        <a:buFont typeface="Wingdings 2"/>
        <a:buChar char=""/>
        <a:defRPr kumimoji="0" sz="2600" kern="1200">
          <a:solidFill>
            <a:schemeClr val="tx2"/>
          </a:solidFill>
          <a:latin typeface="+mn-lt"/>
          <a:ea typeface="+mn-ea"/>
          <a:cs typeface="+mn-cs"/>
        </a:defRPr>
      </a:lvl1pPr>
      <a:lvl2pPr marL="594360" indent="-228600" algn="l" rtl="0" eaLnBrk="1" latinLnBrk="0" hangingPunct="1">
        <a:spcBef>
          <a:spcPct val="20000"/>
        </a:spcBef>
        <a:buClr>
          <a:schemeClr val="accent1"/>
        </a:buClr>
        <a:buSzPct val="70000"/>
        <a:buFont typeface="Wingdings 2"/>
        <a:buChar char=""/>
        <a:defRPr kumimoji="0" sz="2200" kern="1200">
          <a:solidFill>
            <a:schemeClr val="tx2"/>
          </a:solidFill>
          <a:latin typeface="+mn-lt"/>
          <a:ea typeface="+mn-ea"/>
          <a:cs typeface="+mn-cs"/>
        </a:defRPr>
      </a:lvl2pPr>
      <a:lvl3pPr marL="914400" indent="-182880" algn="l" rtl="0" eaLnBrk="1" latinLnBrk="0" hangingPunct="1">
        <a:spcBef>
          <a:spcPct val="20000"/>
        </a:spcBef>
        <a:buClr>
          <a:schemeClr val="accent1"/>
        </a:buClr>
        <a:buSzPct val="70000"/>
        <a:buFont typeface="Wingdings 2"/>
        <a:buChar char=""/>
        <a:defRPr kumimoji="0" sz="1900" kern="1200">
          <a:solidFill>
            <a:schemeClr val="tx2"/>
          </a:solidFill>
          <a:latin typeface="+mn-lt"/>
          <a:ea typeface="+mn-ea"/>
          <a:cs typeface="+mn-cs"/>
        </a:defRPr>
      </a:lvl3pPr>
      <a:lvl4pPr marL="1280160" indent="-182880" algn="l" rtl="0" eaLnBrk="1" latinLnBrk="0" hangingPunct="1">
        <a:spcBef>
          <a:spcPct val="20000"/>
        </a:spcBef>
        <a:buClr>
          <a:schemeClr val="accent1"/>
        </a:buClr>
        <a:buSzPct val="70000"/>
        <a:buFont typeface="Wingdings 2"/>
        <a:buChar char=""/>
        <a:defRPr kumimoji="0" sz="1600" kern="1200">
          <a:solidFill>
            <a:schemeClr val="tx2"/>
          </a:solidFill>
          <a:latin typeface="+mn-lt"/>
          <a:ea typeface="+mn-ea"/>
          <a:cs typeface="+mn-cs"/>
        </a:defRPr>
      </a:lvl4pPr>
      <a:lvl5pPr marL="1645920" indent="-182880" algn="l" rtl="0" eaLnBrk="1" latinLnBrk="0" hangingPunct="1">
        <a:spcBef>
          <a:spcPct val="20000"/>
        </a:spcBef>
        <a:buClr>
          <a:schemeClr val="accent1"/>
        </a:buClr>
        <a:buSzPct val="60000"/>
        <a:buFont typeface="Wingdings 2"/>
        <a:buChar char=""/>
        <a:defRPr kumimoji="0" sz="1400" kern="1200">
          <a:solidFill>
            <a:schemeClr val="tx2"/>
          </a:solidFill>
          <a:latin typeface="+mn-lt"/>
          <a:ea typeface="+mn-ea"/>
          <a:cs typeface="+mn-cs"/>
        </a:defRPr>
      </a:lvl5pPr>
      <a:lvl6pPr marL="2011680" indent="-182880" algn="l" rtl="0" eaLnBrk="1" latinLnBrk="0" hangingPunct="1">
        <a:spcBef>
          <a:spcPct val="20000"/>
        </a:spcBef>
        <a:buClr>
          <a:schemeClr val="accent1"/>
        </a:buClr>
        <a:buSzPct val="60000"/>
        <a:buFont typeface="Wingdings 2"/>
        <a:buChar char=""/>
        <a:defRPr kumimoji="0" sz="1400" kern="1200">
          <a:solidFill>
            <a:schemeClr val="tx2"/>
          </a:solidFill>
          <a:latin typeface="+mn-lt"/>
          <a:ea typeface="+mn-ea"/>
          <a:cs typeface="+mn-cs"/>
        </a:defRPr>
      </a:lvl6pPr>
      <a:lvl7pPr marL="2377440" indent="-182880" algn="l" rtl="0" eaLnBrk="1" latinLnBrk="0" hangingPunct="1">
        <a:spcBef>
          <a:spcPct val="20000"/>
        </a:spcBef>
        <a:buClr>
          <a:schemeClr val="accent1"/>
        </a:buClr>
        <a:buSzPct val="60000"/>
        <a:buFont typeface="Wingdings 2"/>
        <a:buChar char=""/>
        <a:defRPr kumimoji="0" sz="1300" kern="1200">
          <a:solidFill>
            <a:schemeClr val="tx2"/>
          </a:solidFill>
          <a:latin typeface="+mn-lt"/>
          <a:ea typeface="+mn-ea"/>
          <a:cs typeface="+mn-cs"/>
        </a:defRPr>
      </a:lvl7pPr>
      <a:lvl8pPr marL="2743200" indent="-182880" algn="l" rtl="0" eaLnBrk="1" latinLnBrk="0" hangingPunct="1">
        <a:spcBef>
          <a:spcPct val="20000"/>
        </a:spcBef>
        <a:buClr>
          <a:schemeClr val="accent1"/>
        </a:buClr>
        <a:buSzPct val="60000"/>
        <a:buFont typeface="Wingdings 2"/>
        <a:buChar char=""/>
        <a:defRPr kumimoji="0" sz="1300" kern="1200" baseline="0">
          <a:solidFill>
            <a:schemeClr val="tx2"/>
          </a:solidFill>
          <a:latin typeface="+mn-lt"/>
          <a:ea typeface="+mn-ea"/>
          <a:cs typeface="+mn-cs"/>
        </a:defRPr>
      </a:lvl8pPr>
      <a:lvl9pPr marL="3108960" indent="-182880" algn="l" rtl="0" eaLnBrk="1" latinLnBrk="0" hangingPunct="1">
        <a:spcBef>
          <a:spcPct val="20000"/>
        </a:spcBef>
        <a:buClr>
          <a:schemeClr val="accent1"/>
        </a:buClr>
        <a:buSzPct val="60000"/>
        <a:buFont typeface="Wingdings 2"/>
        <a:buChar char=""/>
        <a:defRPr kumimoji="0" sz="11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65760" algn="l" rtl="0" eaLnBrk="1" latinLnBrk="0" hangingPunct="1">
        <a:defRPr kumimoji="0" kern="1200">
          <a:solidFill>
            <a:schemeClr val="tx1"/>
          </a:solidFill>
          <a:latin typeface="+mn-lt"/>
          <a:ea typeface="+mn-ea"/>
          <a:cs typeface="+mn-cs"/>
        </a:defRPr>
      </a:lvl2pPr>
      <a:lvl3pPr marL="731520" algn="l" rtl="0" eaLnBrk="1" latinLnBrk="0" hangingPunct="1">
        <a:defRPr kumimoji="0" kern="1200">
          <a:solidFill>
            <a:schemeClr val="tx1"/>
          </a:solidFill>
          <a:latin typeface="+mn-lt"/>
          <a:ea typeface="+mn-ea"/>
          <a:cs typeface="+mn-cs"/>
        </a:defRPr>
      </a:lvl3pPr>
      <a:lvl4pPr marL="1097280" algn="l" rtl="0" eaLnBrk="1" latinLnBrk="0" hangingPunct="1">
        <a:defRPr kumimoji="0" kern="1200">
          <a:solidFill>
            <a:schemeClr val="tx1"/>
          </a:solidFill>
          <a:latin typeface="+mn-lt"/>
          <a:ea typeface="+mn-ea"/>
          <a:cs typeface="+mn-cs"/>
        </a:defRPr>
      </a:lvl4pPr>
      <a:lvl5pPr marL="1463040" algn="l" rtl="0" eaLnBrk="1" latinLnBrk="0" hangingPunct="1">
        <a:defRPr kumimoji="0" kern="1200">
          <a:solidFill>
            <a:schemeClr val="tx1"/>
          </a:solidFill>
          <a:latin typeface="+mn-lt"/>
          <a:ea typeface="+mn-ea"/>
          <a:cs typeface="+mn-cs"/>
        </a:defRPr>
      </a:lvl5pPr>
      <a:lvl6pPr marL="1828800" algn="l" rtl="0" eaLnBrk="1" latinLnBrk="0" hangingPunct="1">
        <a:defRPr kumimoji="0" kern="1200">
          <a:solidFill>
            <a:schemeClr val="tx1"/>
          </a:solidFill>
          <a:latin typeface="+mn-lt"/>
          <a:ea typeface="+mn-ea"/>
          <a:cs typeface="+mn-cs"/>
        </a:defRPr>
      </a:lvl6pPr>
      <a:lvl7pPr marL="2194560" algn="l" rtl="0" eaLnBrk="1" latinLnBrk="0" hangingPunct="1">
        <a:defRPr kumimoji="0" kern="1200">
          <a:solidFill>
            <a:schemeClr val="tx1"/>
          </a:solidFill>
          <a:latin typeface="+mn-lt"/>
          <a:ea typeface="+mn-ea"/>
          <a:cs typeface="+mn-cs"/>
        </a:defRPr>
      </a:lvl7pPr>
      <a:lvl8pPr marL="2560320" algn="l" rtl="0" eaLnBrk="1" latinLnBrk="0" hangingPunct="1">
        <a:defRPr kumimoji="0" kern="1200">
          <a:solidFill>
            <a:schemeClr val="tx1"/>
          </a:solidFill>
          <a:latin typeface="+mn-lt"/>
          <a:ea typeface="+mn-ea"/>
          <a:cs typeface="+mn-cs"/>
        </a:defRPr>
      </a:lvl8pPr>
      <a:lvl9pPr marL="292608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idx="4294967295"/>
          </p:nvPr>
        </p:nvSpPr>
        <p:spPr>
          <a:xfrm>
            <a:off x="330875" y="3437631"/>
            <a:ext cx="7067108" cy="910807"/>
          </a:xfrm>
        </p:spPr>
        <p:txBody>
          <a:bodyPr>
            <a:normAutofit fontScale="90000"/>
          </a:bodyPr>
          <a:lstStyle/>
          <a:p>
            <a:pPr marL="233363" algn="ctr">
              <a:tabLst>
                <a:tab pos="287338" algn="l"/>
              </a:tabLst>
            </a:pPr>
            <a:r>
              <a:rPr lang="en-US" sz="2700" i="1" dirty="0" smtClean="0">
                <a:latin typeface="Wide Latin" panose="020A0A07050505020404" pitchFamily="18" charset="0"/>
              </a:rPr>
              <a:t/>
            </a:r>
            <a:br>
              <a:rPr lang="en-US" sz="2700" i="1" dirty="0" smtClean="0">
                <a:latin typeface="Wide Latin" panose="020A0A07050505020404" pitchFamily="18" charset="0"/>
              </a:rPr>
            </a:br>
            <a:r>
              <a:rPr lang="en-US" sz="2000" dirty="0" smtClean="0">
                <a:latin typeface="Tw Cen MT Condensed Extra Bold" panose="020B0803020202020204" pitchFamily="34" charset="0"/>
              </a:rPr>
              <a:t>por</a:t>
            </a:r>
            <a:br>
              <a:rPr lang="en-US" sz="2000" dirty="0" smtClean="0">
                <a:latin typeface="Tw Cen MT Condensed Extra Bold" panose="020B0803020202020204" pitchFamily="34" charset="0"/>
              </a:rPr>
            </a:br>
            <a:r>
              <a:rPr lang="en-US" sz="2000" dirty="0">
                <a:latin typeface="Tw Cen MT Condensed Extra Bold" panose="020B0803020202020204" pitchFamily="34" charset="0"/>
              </a:rPr>
              <a:t/>
            </a:r>
            <a:br>
              <a:rPr lang="en-US" sz="2000" dirty="0">
                <a:latin typeface="Tw Cen MT Condensed Extra Bold" panose="020B0803020202020204" pitchFamily="34" charset="0"/>
              </a:rPr>
            </a:br>
            <a:r>
              <a:rPr lang="en-US" sz="2000" dirty="0">
                <a:latin typeface="Tw Cen MT Condensed Extra Bold" panose="020B0803020202020204" pitchFamily="34" charset="0"/>
              </a:rPr>
              <a:t>Jean – Claude Guilbaud</a:t>
            </a:r>
            <a:r>
              <a:rPr lang="en-US" sz="8000" dirty="0" smtClean="0">
                <a:latin typeface="Nuptial BT"/>
              </a:rPr>
              <a:t/>
            </a:r>
            <a:br>
              <a:rPr lang="en-US" sz="8000" dirty="0" smtClean="0">
                <a:latin typeface="Nuptial BT"/>
              </a:rPr>
            </a:br>
            <a:endParaRPr lang="en-US" sz="1600" dirty="0">
              <a:latin typeface="Tw Cen MT Condensed Extra Bold" panose="020B0803020202020204" pitchFamily="34" charset="0"/>
            </a:endParaRPr>
          </a:p>
        </p:txBody>
      </p:sp>
      <p:sp>
        <p:nvSpPr>
          <p:cNvPr id="9" name="TextBox 8"/>
          <p:cNvSpPr txBox="1"/>
          <p:nvPr/>
        </p:nvSpPr>
        <p:spPr>
          <a:xfrm>
            <a:off x="-76200" y="3893035"/>
            <a:ext cx="3810000" cy="276999"/>
          </a:xfrm>
          <a:prstGeom prst="rect">
            <a:avLst/>
          </a:prstGeom>
          <a:noFill/>
        </p:spPr>
        <p:txBody>
          <a:bodyPr wrap="square" rtlCol="0">
            <a:spAutoFit/>
          </a:bodyPr>
          <a:lstStyle/>
          <a:p>
            <a:pPr algn="just"/>
            <a:r>
              <a:rPr lang="en-US" sz="1200" dirty="0"/>
              <a:t> </a:t>
            </a:r>
            <a:r>
              <a:rPr lang="en-US" sz="1200" dirty="0" smtClean="0"/>
              <a:t>     </a:t>
            </a:r>
            <a:endParaRPr lang="en-US" sz="1200" dirty="0"/>
          </a:p>
        </p:txBody>
      </p:sp>
      <p:sp>
        <p:nvSpPr>
          <p:cNvPr id="11" name="TextBox 10"/>
          <p:cNvSpPr txBox="1"/>
          <p:nvPr/>
        </p:nvSpPr>
        <p:spPr>
          <a:xfrm>
            <a:off x="3985997" y="1515636"/>
            <a:ext cx="3581400" cy="230832"/>
          </a:xfrm>
          <a:prstGeom prst="rect">
            <a:avLst/>
          </a:prstGeom>
          <a:noFill/>
        </p:spPr>
        <p:txBody>
          <a:bodyPr wrap="square" rtlCol="0">
            <a:spAutoFit/>
          </a:bodyPr>
          <a:lstStyle/>
          <a:p>
            <a:pPr algn="just"/>
            <a:r>
              <a:rPr lang="en-US" sz="900" dirty="0" smtClean="0"/>
              <a:t>. </a:t>
            </a:r>
            <a:endParaRPr lang="en-US" sz="900" dirty="0"/>
          </a:p>
        </p:txBody>
      </p:sp>
      <p:sp>
        <p:nvSpPr>
          <p:cNvPr id="12" name="Rectangle 11"/>
          <p:cNvSpPr/>
          <p:nvPr/>
        </p:nvSpPr>
        <p:spPr>
          <a:xfrm>
            <a:off x="-21771" y="361474"/>
            <a:ext cx="7772400" cy="2800767"/>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1033463" indent="-1033463" algn="ctr"/>
            <a:r>
              <a:rPr lang="en-US" sz="8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Old English Text MT" panose="03040902040508030806" pitchFamily="66" charset="0"/>
              </a:rPr>
              <a:t>R</a:t>
            </a:r>
            <a:r>
              <a:rPr lang="en-US" sz="4800" spc="50" dirty="0" smtClean="0">
                <a:ln w="11430"/>
                <a:effectLst>
                  <a:outerShdw blurRad="76200" dist="50800" dir="5400000" algn="tl" rotWithShape="0">
                    <a:srgbClr val="000000">
                      <a:alpha val="65000"/>
                    </a:srgbClr>
                  </a:outerShdw>
                </a:effectLst>
                <a:latin typeface="Wide Latin" panose="020A0A07050505020404" pitchFamily="18" charset="0"/>
              </a:rPr>
              <a:t>eflexiones</a:t>
            </a:r>
            <a:endParaRPr lang="en-US" sz="4800" spc="50" dirty="0">
              <a:ln w="11430"/>
              <a:effectLst>
                <a:outerShdw blurRad="76200" dist="50800" dir="5400000" algn="tl" rotWithShape="0">
                  <a:srgbClr val="000000">
                    <a:alpha val="65000"/>
                  </a:srgbClr>
                </a:outerShdw>
              </a:effectLst>
              <a:latin typeface="Wide Latin" panose="020A0A07050505020404" pitchFamily="18" charset="0"/>
            </a:endParaRPr>
          </a:p>
          <a:p>
            <a:pPr marL="569913" indent="-569913" algn="ctr"/>
            <a:r>
              <a:rPr lang="en-US" sz="8800" b="1" cap="none" spc="50" dirty="0" smtClean="0">
                <a:ln w="11430"/>
                <a:solidFill>
                  <a:srgbClr val="C00000"/>
                </a:solidFill>
                <a:effectLst>
                  <a:outerShdw blurRad="76200" dist="50800" dir="5400000" algn="tl" rotWithShape="0">
                    <a:srgbClr val="000000">
                      <a:alpha val="65000"/>
                    </a:srgbClr>
                  </a:outerShdw>
                </a:effectLst>
                <a:latin typeface="Old English Text MT" panose="03040902040508030806" pitchFamily="66" charset="0"/>
              </a:rPr>
              <a:t>P</a:t>
            </a:r>
            <a:r>
              <a:rPr lang="en-US" sz="6000" cap="none" spc="50" dirty="0" smtClean="0">
                <a:ln w="11430"/>
                <a:effectLst>
                  <a:outerShdw blurRad="76200" dist="50800" dir="5400000" algn="tl" rotWithShape="0">
                    <a:srgbClr val="000000">
                      <a:alpha val="65000"/>
                    </a:srgbClr>
                  </a:outerShdw>
                </a:effectLst>
                <a:latin typeface="Wide Latin" panose="020A0A07050505020404" pitchFamily="18" charset="0"/>
              </a:rPr>
              <a:t>ersonales</a:t>
            </a:r>
            <a:endParaRPr lang="en-US" sz="6000" spc="50" dirty="0">
              <a:ln w="11430"/>
              <a:effectLst>
                <a:outerShdw blurRad="76200" dist="50800" dir="5400000" algn="tl" rotWithShape="0">
                  <a:srgbClr val="000000">
                    <a:alpha val="65000"/>
                  </a:srgbClr>
                </a:outerShdw>
              </a:effectLst>
              <a:latin typeface="Wide Latin" panose="020A0A07050505020404" pitchFamily="18" charset="0"/>
            </a:endParaRPr>
          </a:p>
        </p:txBody>
      </p:sp>
    </p:spTree>
    <p:extLst>
      <p:ext uri="{BB962C8B-B14F-4D97-AF65-F5344CB8AC3E}">
        <p14:creationId xmlns:p14="http://schemas.microsoft.com/office/powerpoint/2010/main" val="20404350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7772400" cy="5029200"/>
          </a:xfrm>
          <a:prstGeom prst="rect">
            <a:avLst/>
          </a:prstGeom>
        </p:spPr>
      </p:pic>
      <p:sp>
        <p:nvSpPr>
          <p:cNvPr id="4" name="Rectangle 3"/>
          <p:cNvSpPr/>
          <p:nvPr/>
        </p:nvSpPr>
        <p:spPr>
          <a:xfrm>
            <a:off x="-21612" y="106740"/>
            <a:ext cx="7794009" cy="1938992"/>
          </a:xfrm>
          <a:prstGeom prst="rect">
            <a:avLst/>
          </a:prstGeom>
        </p:spPr>
        <p:txBody>
          <a:bodyPr wrap="square">
            <a:spAutoFit/>
          </a:bodyPr>
          <a:lstStyle/>
          <a:p>
            <a:pPr marL="1033463" indent="-1033463" algn="ctr"/>
            <a:r>
              <a:rPr lang="en-US" sz="6000" b="1" spc="50" dirty="0" smtClean="0">
                <a:ln w="11430"/>
                <a:solidFill>
                  <a:srgbClr val="C00000"/>
                </a:solidFill>
                <a:effectLst>
                  <a:outerShdw blurRad="76200" dist="50800" dir="5400000" algn="tl" rotWithShape="0">
                    <a:srgbClr val="000000">
                      <a:alpha val="65000"/>
                    </a:srgbClr>
                  </a:outerShdw>
                </a:effectLst>
                <a:latin typeface="Old English Text MT" panose="03040902040508030806" pitchFamily="66" charset="0"/>
              </a:rPr>
              <a:t>R</a:t>
            </a:r>
            <a:r>
              <a:rPr lang="en-US" sz="4000" spc="50" dirty="0" smtClean="0">
                <a:ln w="11430"/>
                <a:solidFill>
                  <a:schemeClr val="bg2"/>
                </a:solidFill>
                <a:effectLst>
                  <a:outerShdw blurRad="76200" dist="50800" dir="5400000" algn="tl" rotWithShape="0">
                    <a:srgbClr val="000000">
                      <a:alpha val="65000"/>
                    </a:srgbClr>
                  </a:outerShdw>
                </a:effectLst>
                <a:latin typeface="Wide Latin" panose="020A0A07050505020404" pitchFamily="18" charset="0"/>
              </a:rPr>
              <a:t>eflexiones</a:t>
            </a:r>
            <a:endParaRPr lang="en-US" sz="4000" spc="50" dirty="0">
              <a:ln w="11430"/>
              <a:solidFill>
                <a:schemeClr val="bg2"/>
              </a:solidFill>
              <a:effectLst>
                <a:outerShdw blurRad="76200" dist="50800" dir="5400000" algn="tl" rotWithShape="0">
                  <a:srgbClr val="000000">
                    <a:alpha val="65000"/>
                  </a:srgbClr>
                </a:outerShdw>
              </a:effectLst>
              <a:latin typeface="Wide Latin" panose="020A0A07050505020404" pitchFamily="18" charset="0"/>
            </a:endParaRPr>
          </a:p>
          <a:p>
            <a:pPr marL="1033463" indent="-1033463" algn="ctr"/>
            <a:r>
              <a:rPr lang="en-US" sz="4000" spc="50" dirty="0">
                <a:ln w="11430"/>
                <a:effectLst>
                  <a:outerShdw blurRad="76200" dist="50800" dir="5400000" algn="tl" rotWithShape="0">
                    <a:srgbClr val="000000">
                      <a:alpha val="65000"/>
                    </a:srgbClr>
                  </a:outerShdw>
                </a:effectLst>
                <a:latin typeface="Wide Latin" panose="020A0A07050505020404" pitchFamily="18" charset="0"/>
              </a:rPr>
              <a:t>   </a:t>
            </a:r>
            <a:r>
              <a:rPr lang="en-US" sz="6000" b="1" spc="50" dirty="0">
                <a:ln w="11430"/>
                <a:solidFill>
                  <a:srgbClr val="C00000"/>
                </a:solidFill>
                <a:effectLst>
                  <a:outerShdw blurRad="76200" dist="50800" dir="5400000" algn="tl" rotWithShape="0">
                    <a:srgbClr val="000000">
                      <a:alpha val="65000"/>
                    </a:srgbClr>
                  </a:outerShdw>
                </a:effectLst>
                <a:latin typeface="Old English Text MT" panose="03040902040508030806" pitchFamily="66" charset="0"/>
              </a:rPr>
              <a:t>P</a:t>
            </a:r>
            <a:r>
              <a:rPr lang="en-US" sz="4000" spc="50" dirty="0">
                <a:ln w="11430"/>
                <a:solidFill>
                  <a:schemeClr val="bg2"/>
                </a:solidFill>
                <a:effectLst>
                  <a:outerShdw blurRad="76200" dist="50800" dir="5400000" algn="tl" rotWithShape="0">
                    <a:srgbClr val="000000">
                      <a:alpha val="65000"/>
                    </a:srgbClr>
                  </a:outerShdw>
                </a:effectLst>
                <a:latin typeface="Wide Latin" panose="020A0A07050505020404" pitchFamily="18" charset="0"/>
              </a:rPr>
              <a:t>ersonales</a:t>
            </a:r>
          </a:p>
        </p:txBody>
      </p:sp>
      <p:sp>
        <p:nvSpPr>
          <p:cNvPr id="7" name="Rectangle 6"/>
          <p:cNvSpPr/>
          <p:nvPr/>
        </p:nvSpPr>
        <p:spPr>
          <a:xfrm>
            <a:off x="2001728" y="3505200"/>
            <a:ext cx="3886200" cy="646331"/>
          </a:xfrm>
          <a:prstGeom prst="rect">
            <a:avLst/>
          </a:prstGeom>
        </p:spPr>
        <p:txBody>
          <a:bodyPr>
            <a:spAutoFit/>
          </a:bodyPr>
          <a:lstStyle/>
          <a:p>
            <a:pPr lvl="0" algn="ctr" eaLnBrk="0" fontAlgn="base" hangingPunct="0">
              <a:spcBef>
                <a:spcPct val="0"/>
              </a:spcBef>
              <a:spcAft>
                <a:spcPct val="0"/>
              </a:spcAft>
            </a:pPr>
            <a:r>
              <a:rPr lang="en-US" dirty="0">
                <a:latin typeface="Tw Cen MT Condensed Extra Bold" panose="020B0803020202020204" pitchFamily="34" charset="0"/>
              </a:rPr>
              <a:t>P</a:t>
            </a:r>
            <a:r>
              <a:rPr lang="en-US" dirty="0" smtClean="0">
                <a:latin typeface="Tw Cen MT Condensed Extra Bold" panose="020B0803020202020204" pitchFamily="34" charset="0"/>
              </a:rPr>
              <a:t>or</a:t>
            </a:r>
            <a:br>
              <a:rPr lang="en-US" dirty="0" smtClean="0">
                <a:latin typeface="Tw Cen MT Condensed Extra Bold" panose="020B0803020202020204" pitchFamily="34" charset="0"/>
              </a:rPr>
            </a:br>
            <a:r>
              <a:rPr lang="en-US" dirty="0" smtClean="0">
                <a:latin typeface="Tw Cen MT Condensed Extra Bold" panose="020B0803020202020204" pitchFamily="34" charset="0"/>
              </a:rPr>
              <a:t>Jean – Claude Guilbaud</a:t>
            </a:r>
            <a:endParaRPr kumimoji="0" lang="en-US" altLang="en-US" b="0" i="0" u="none" strike="noStrike" cap="none" normalizeH="0" baseline="0" dirty="0" smtClean="0">
              <a:ln>
                <a:noFill/>
              </a:ln>
              <a:effectLst/>
              <a:latin typeface="Nuptial BT"/>
              <a:cs typeface="Arial" pitchFamily="34" charset="0"/>
            </a:endParaRPr>
          </a:p>
        </p:txBody>
      </p:sp>
      <p:sp>
        <p:nvSpPr>
          <p:cNvPr id="3" name="Rectangle 2"/>
          <p:cNvSpPr/>
          <p:nvPr/>
        </p:nvSpPr>
        <p:spPr>
          <a:xfrm>
            <a:off x="4575688" y="106740"/>
            <a:ext cx="184730" cy="646331"/>
          </a:xfrm>
          <a:prstGeom prst="rect">
            <a:avLst/>
          </a:prstGeom>
          <a:noFill/>
        </p:spPr>
        <p:txBody>
          <a:bodyPr wrap="none" lIns="91440" tIns="45720" rIns="91440" bIns="45720">
            <a:spAutoFit/>
          </a:bodyPr>
          <a:lstStyle/>
          <a:p>
            <a:pPr algn="ctr"/>
            <a:endParaRPr lang="en-US" sz="36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19615584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idx="4294967295"/>
          </p:nvPr>
        </p:nvSpPr>
        <p:spPr>
          <a:xfrm>
            <a:off x="38986" y="76200"/>
            <a:ext cx="7696200" cy="1077913"/>
          </a:xfrm>
        </p:spPr>
        <p:txBody>
          <a:bodyPr>
            <a:noAutofit/>
          </a:bodyPr>
          <a:lstStyle/>
          <a:p>
            <a:pPr algn="ctr"/>
            <a:r>
              <a:rPr lang="en-US" sz="4000" b="1" spc="50" dirty="0" smtClean="0">
                <a:ln w="11430"/>
                <a:solidFill>
                  <a:srgbClr val="C00000"/>
                </a:solidFill>
                <a:effectLst>
                  <a:outerShdw blurRad="76200" dist="50800" dir="5400000" algn="tl" rotWithShape="0">
                    <a:srgbClr val="000000">
                      <a:alpha val="65000"/>
                    </a:srgbClr>
                  </a:outerShdw>
                </a:effectLst>
                <a:latin typeface="Old English Text MT" panose="03040902040508030806" pitchFamily="66" charset="0"/>
              </a:rPr>
              <a:t>R</a:t>
            </a:r>
            <a:r>
              <a:rPr lang="en-US" sz="1800" spc="50" dirty="0" smtClean="0">
                <a:ln w="11430"/>
                <a:solidFill>
                  <a:schemeClr val="tx1"/>
                </a:solidFill>
                <a:effectLst>
                  <a:outerShdw blurRad="76200" dist="50800" dir="5400000" algn="tl" rotWithShape="0">
                    <a:srgbClr val="000000">
                      <a:alpha val="65000"/>
                    </a:srgbClr>
                  </a:outerShdw>
                </a:effectLst>
                <a:latin typeface="Wide Latin" panose="020A0A07050505020404" pitchFamily="18" charset="0"/>
              </a:rPr>
              <a:t>eflexiones </a:t>
            </a:r>
            <a:r>
              <a:rPr lang="en-US" sz="2400" spc="50" dirty="0" smtClean="0">
                <a:ln w="11430"/>
                <a:solidFill>
                  <a:schemeClr val="tx1"/>
                </a:solidFill>
                <a:effectLst>
                  <a:outerShdw blurRad="76200" dist="50800" dir="5400000" algn="tl" rotWithShape="0">
                    <a:srgbClr val="000000">
                      <a:alpha val="65000"/>
                    </a:srgbClr>
                  </a:outerShdw>
                </a:effectLst>
                <a:latin typeface="Wide Latin" panose="020A0A07050505020404" pitchFamily="18" charset="0"/>
              </a:rPr>
              <a:t> </a:t>
            </a:r>
            <a:r>
              <a:rPr lang="en-US" sz="4000" b="1" spc="50" dirty="0" smtClean="0">
                <a:ln w="11430"/>
                <a:solidFill>
                  <a:srgbClr val="C00000"/>
                </a:solidFill>
                <a:effectLst>
                  <a:outerShdw blurRad="76200" dist="50800" dir="5400000" algn="tl" rotWithShape="0">
                    <a:srgbClr val="000000">
                      <a:alpha val="65000"/>
                    </a:srgbClr>
                  </a:outerShdw>
                </a:effectLst>
                <a:latin typeface="Old English Text MT" panose="03040902040508030806" pitchFamily="66" charset="0"/>
              </a:rPr>
              <a:t>P</a:t>
            </a:r>
            <a:r>
              <a:rPr lang="en-US" sz="1800" spc="50" dirty="0" smtClean="0">
                <a:ln w="11430"/>
                <a:solidFill>
                  <a:schemeClr val="tx1"/>
                </a:solidFill>
                <a:effectLst>
                  <a:outerShdw blurRad="76200" dist="50800" dir="5400000" algn="tl" rotWithShape="0">
                    <a:srgbClr val="000000">
                      <a:alpha val="65000"/>
                    </a:srgbClr>
                  </a:outerShdw>
                </a:effectLst>
                <a:latin typeface="Wide Latin" panose="020A0A07050505020404" pitchFamily="18" charset="0"/>
              </a:rPr>
              <a:t>ersonales</a:t>
            </a:r>
            <a:r>
              <a:rPr lang="en-US" sz="1800" spc="50" dirty="0" smtClean="0">
                <a:ln w="11430"/>
                <a:solidFill>
                  <a:schemeClr val="tx1"/>
                </a:solidFill>
                <a:effectLst>
                  <a:outerShdw blurRad="76200" dist="50800" dir="5400000" algn="tl" rotWithShape="0">
                    <a:srgbClr val="000000">
                      <a:alpha val="65000"/>
                    </a:srgbClr>
                  </a:outerShdw>
                </a:effectLst>
              </a:rPr>
              <a:t/>
            </a:r>
            <a:br>
              <a:rPr lang="en-US" sz="1800" spc="50" dirty="0" smtClean="0">
                <a:ln w="11430"/>
                <a:solidFill>
                  <a:schemeClr val="tx1"/>
                </a:solidFill>
                <a:effectLst>
                  <a:outerShdw blurRad="76200" dist="50800" dir="5400000" algn="tl" rotWithShape="0">
                    <a:srgbClr val="000000">
                      <a:alpha val="65000"/>
                    </a:srgbClr>
                  </a:outerShdw>
                </a:effectLst>
              </a:rPr>
            </a:br>
            <a:r>
              <a:rPr lang="en-US" sz="1000" dirty="0" smtClean="0">
                <a:latin typeface="Tw Cen MT Condensed Extra Bold" panose="020B0803020202020204" pitchFamily="34" charset="0"/>
              </a:rPr>
              <a:t>Por</a:t>
            </a:r>
            <a:br>
              <a:rPr lang="en-US" sz="1000" dirty="0" smtClean="0">
                <a:latin typeface="Tw Cen MT Condensed Extra Bold" panose="020B0803020202020204" pitchFamily="34" charset="0"/>
              </a:rPr>
            </a:br>
            <a:r>
              <a:rPr lang="en-US" sz="1000" dirty="0" smtClean="0">
                <a:latin typeface="Tw Cen MT Condensed Extra Bold" panose="020B0803020202020204" pitchFamily="34" charset="0"/>
              </a:rPr>
              <a:t/>
            </a:r>
            <a:br>
              <a:rPr lang="en-US" sz="1000" dirty="0" smtClean="0">
                <a:latin typeface="Tw Cen MT Condensed Extra Bold" panose="020B0803020202020204" pitchFamily="34" charset="0"/>
              </a:rPr>
            </a:br>
            <a:r>
              <a:rPr lang="en-US" sz="1000" dirty="0" smtClean="0">
                <a:latin typeface="Tw Cen MT Condensed Extra Bold" panose="020B0803020202020204" pitchFamily="34" charset="0"/>
              </a:rPr>
              <a:t>Jean </a:t>
            </a:r>
            <a:r>
              <a:rPr lang="en-US" sz="1000" dirty="0">
                <a:latin typeface="Tw Cen MT Condensed Extra Bold" panose="020B0803020202020204" pitchFamily="34" charset="0"/>
              </a:rPr>
              <a:t>– Claude Guilbaud</a:t>
            </a:r>
            <a:r>
              <a:rPr lang="en-US" sz="1000" i="1" spc="50" dirty="0" smtClean="0">
                <a:ln w="11430"/>
                <a:solidFill>
                  <a:schemeClr val="bg1">
                    <a:lumMod val="95000"/>
                  </a:schemeClr>
                </a:solidFill>
                <a:effectLst>
                  <a:outerShdw blurRad="76200" dist="50800" dir="5400000" algn="tl" rotWithShape="0">
                    <a:srgbClr val="000000">
                      <a:alpha val="65000"/>
                    </a:srgbClr>
                  </a:outerShdw>
                </a:effectLst>
                <a:latin typeface="Wide Latin" panose="020A0A07050505020404" pitchFamily="18" charset="0"/>
              </a:rPr>
              <a:t/>
            </a:r>
            <a:br>
              <a:rPr lang="en-US" sz="1000" i="1" spc="50" dirty="0" smtClean="0">
                <a:ln w="11430"/>
                <a:solidFill>
                  <a:schemeClr val="bg1">
                    <a:lumMod val="95000"/>
                  </a:schemeClr>
                </a:solidFill>
                <a:effectLst>
                  <a:outerShdw blurRad="76200" dist="50800" dir="5400000" algn="tl" rotWithShape="0">
                    <a:srgbClr val="000000">
                      <a:alpha val="65000"/>
                    </a:srgbClr>
                  </a:outerShdw>
                </a:effectLst>
                <a:latin typeface="Wide Latin" panose="020A0A07050505020404" pitchFamily="18" charset="0"/>
              </a:rPr>
            </a:br>
            <a:endParaRPr lang="en-US" sz="1000" dirty="0">
              <a:latin typeface="Tw Cen MT Condensed Extra Bold" panose="020B0803020202020204" pitchFamily="34" charset="0"/>
            </a:endParaRPr>
          </a:p>
        </p:txBody>
      </p:sp>
      <p:sp>
        <p:nvSpPr>
          <p:cNvPr id="6" name="TextBox 5"/>
          <p:cNvSpPr txBox="1"/>
          <p:nvPr/>
        </p:nvSpPr>
        <p:spPr>
          <a:xfrm>
            <a:off x="4569002" y="1219200"/>
            <a:ext cx="957313" cy="246221"/>
          </a:xfrm>
          <a:prstGeom prst="rect">
            <a:avLst/>
          </a:prstGeom>
          <a:noFill/>
        </p:spPr>
        <p:txBody>
          <a:bodyPr wrap="none" rtlCol="0">
            <a:spAutoFit/>
          </a:bodyPr>
          <a:lstStyle/>
          <a:p>
            <a:r>
              <a:rPr lang="en-US" sz="1000" i="1" dirty="0" smtClean="0"/>
              <a:t>Sobre el Autor</a:t>
            </a:r>
            <a:endParaRPr lang="en-US" sz="1000" i="1" dirty="0"/>
          </a:p>
        </p:txBody>
      </p:sp>
      <p:sp>
        <p:nvSpPr>
          <p:cNvPr id="7" name="TextBox 6"/>
          <p:cNvSpPr txBox="1"/>
          <p:nvPr/>
        </p:nvSpPr>
        <p:spPr>
          <a:xfrm>
            <a:off x="166577" y="1191161"/>
            <a:ext cx="914400" cy="1323439"/>
          </a:xfrm>
          <a:prstGeom prst="rect">
            <a:avLst/>
          </a:prstGeom>
          <a:noFill/>
        </p:spPr>
        <p:txBody>
          <a:bodyPr wrap="square" rtlCol="0">
            <a:spAutoFit/>
          </a:bodyPr>
          <a:lstStyle/>
          <a:p>
            <a:r>
              <a:rPr lang="en-US" sz="8000" b="1" dirty="0" smtClean="0">
                <a:solidFill>
                  <a:srgbClr val="C00000"/>
                </a:solidFill>
                <a:effectLst>
                  <a:outerShdw blurRad="38100" dist="38100" dir="2700000" algn="tl">
                    <a:srgbClr val="000000">
                      <a:alpha val="43137"/>
                    </a:srgbClr>
                  </a:outerShdw>
                </a:effectLst>
                <a:latin typeface="Old English Text MT" panose="03040902040508030806" pitchFamily="66" charset="0"/>
              </a:rPr>
              <a:t>L</a:t>
            </a:r>
            <a:endParaRPr lang="en-US" sz="8000" b="1" dirty="0">
              <a:solidFill>
                <a:srgbClr val="C00000"/>
              </a:solidFill>
              <a:effectLst>
                <a:outerShdw blurRad="38100" dist="38100" dir="2700000" algn="tl">
                  <a:srgbClr val="000000">
                    <a:alpha val="43137"/>
                  </a:srgbClr>
                </a:outerShdw>
              </a:effectLst>
              <a:latin typeface="Old English Text MT" panose="03040902040508030806" pitchFamily="66" charset="0"/>
            </a:endParaRPr>
          </a:p>
        </p:txBody>
      </p:sp>
      <p:sp>
        <p:nvSpPr>
          <p:cNvPr id="8" name="TextBox 7"/>
          <p:cNvSpPr txBox="1"/>
          <p:nvPr/>
        </p:nvSpPr>
        <p:spPr>
          <a:xfrm>
            <a:off x="914400" y="1391215"/>
            <a:ext cx="3035775" cy="923330"/>
          </a:xfrm>
          <a:prstGeom prst="rect">
            <a:avLst/>
          </a:prstGeom>
          <a:noFill/>
        </p:spPr>
        <p:txBody>
          <a:bodyPr wrap="square" rtlCol="0">
            <a:spAutoFit/>
          </a:bodyPr>
          <a:lstStyle/>
          <a:p>
            <a:pPr algn="just"/>
            <a:r>
              <a:rPr lang="en-US" sz="900" dirty="0" smtClean="0"/>
              <a:t>a4 vida ortoga sabiduria y discernimiento a quienes tienen la suficiente consciencia para reconocer sus dones y recompensas.  </a:t>
            </a:r>
          </a:p>
          <a:p>
            <a:r>
              <a:rPr lang="en-US" sz="900" dirty="0" smtClean="0"/>
              <a:t>Al acercarse a los setenta y </a:t>
            </a:r>
            <a:r>
              <a:rPr lang="en-US" sz="900" dirty="0"/>
              <a:t>cinco  </a:t>
            </a:r>
            <a:r>
              <a:rPr lang="en-US" sz="900" dirty="0" smtClean="0"/>
              <a:t>años de edad, Jean-Claude Guilbaud </a:t>
            </a:r>
            <a:r>
              <a:rPr lang="es-CR" sz="900" dirty="0"/>
              <a:t>d</a:t>
            </a:r>
            <a:r>
              <a:rPr lang="es-CR" sz="900" dirty="0" smtClean="0"/>
              <a:t>ecidió plasmar por escrito las reflexiones de su vida, emprendiendo la misión de educar,  </a:t>
            </a:r>
            <a:endParaRPr lang="en-US" sz="900" dirty="0"/>
          </a:p>
        </p:txBody>
      </p:sp>
      <p:sp>
        <p:nvSpPr>
          <p:cNvPr id="9" name="TextBox 8"/>
          <p:cNvSpPr txBox="1"/>
          <p:nvPr/>
        </p:nvSpPr>
        <p:spPr>
          <a:xfrm>
            <a:off x="228600" y="2209800"/>
            <a:ext cx="3733800" cy="2354491"/>
          </a:xfrm>
          <a:prstGeom prst="rect">
            <a:avLst/>
          </a:prstGeom>
          <a:noFill/>
        </p:spPr>
        <p:txBody>
          <a:bodyPr wrap="square" rtlCol="0">
            <a:spAutoFit/>
          </a:bodyPr>
          <a:lstStyle/>
          <a:p>
            <a:pPr algn="just"/>
            <a:r>
              <a:rPr lang="en-US" sz="900" dirty="0"/>
              <a:t>e</a:t>
            </a:r>
            <a:r>
              <a:rPr lang="en-US" sz="900" dirty="0" smtClean="0"/>
              <a:t>stimular e inspirar a los lectores </a:t>
            </a:r>
            <a:r>
              <a:rPr lang="en-US" sz="900" dirty="0"/>
              <a:t>a </a:t>
            </a:r>
            <a:r>
              <a:rPr lang="es-CR" sz="900" dirty="0" smtClean="0"/>
              <a:t>través </a:t>
            </a:r>
            <a:r>
              <a:rPr lang="en-US" sz="900" dirty="0" smtClean="0"/>
              <a:t>de su obra </a:t>
            </a:r>
            <a:r>
              <a:rPr lang="en-US" sz="900" i="1" dirty="0" smtClean="0"/>
              <a:t>Reflexiones Personales, </a:t>
            </a:r>
            <a:r>
              <a:rPr lang="en-US" sz="900" dirty="0" smtClean="0"/>
              <a:t>un libro que impulsa a quienes lo leen a buscar y descubrir su potencial divino. </a:t>
            </a:r>
            <a:endParaRPr lang="en-US" sz="900" i="1" dirty="0" smtClean="0"/>
          </a:p>
          <a:p>
            <a:pPr algn="just"/>
            <a:r>
              <a:rPr lang="en-US" sz="900" dirty="0" smtClean="0"/>
              <a:t> Guilbaud </a:t>
            </a:r>
            <a:r>
              <a:rPr lang="en-US" sz="900" dirty="0"/>
              <a:t> </a:t>
            </a:r>
            <a:r>
              <a:rPr lang="es-CR" sz="900" dirty="0"/>
              <a:t>eligió </a:t>
            </a:r>
            <a:r>
              <a:rPr lang="es-CR" sz="900" dirty="0" smtClean="0"/>
              <a:t>una forma particular de expresar sus pensamientos mediante citas contemplativas y prosa. </a:t>
            </a:r>
            <a:endParaRPr lang="en-US" sz="900" dirty="0" smtClean="0"/>
          </a:p>
          <a:p>
            <a:pPr algn="just"/>
            <a:r>
              <a:rPr lang="en-US" sz="900" dirty="0" smtClean="0"/>
              <a:t>“La vida es una escuela de largo y gran sufrimiento; a veces aprobamos y a veces suspendemos, pero un </a:t>
            </a:r>
            <a:r>
              <a:rPr lang="es-CR" sz="900" dirty="0" smtClean="0"/>
              <a:t>día </a:t>
            </a:r>
            <a:r>
              <a:rPr lang="en-US" sz="900" dirty="0" smtClean="0"/>
              <a:t>todos nos graduaremos y reciberemos nuestros diplomas”.         </a:t>
            </a:r>
          </a:p>
          <a:p>
            <a:pPr algn="just"/>
            <a:r>
              <a:rPr lang="en-US" sz="900" dirty="0" smtClean="0"/>
              <a:t> “En esta vida presente, debemos estar preparados para morir a fin de poder empezar a vivir”. </a:t>
            </a:r>
          </a:p>
          <a:p>
            <a:pPr algn="just"/>
            <a:r>
              <a:rPr lang="en-US" sz="900" dirty="0" smtClean="0"/>
              <a:t>Las citas </a:t>
            </a:r>
            <a:r>
              <a:rPr lang="es-CR" sz="900" dirty="0"/>
              <a:t>excéntricas </a:t>
            </a:r>
            <a:r>
              <a:rPr lang="es-CR" sz="900" dirty="0" smtClean="0"/>
              <a:t>e introspectivas, que conforman esta colección abarcan todos los aspectos de la vida: el amor, </a:t>
            </a:r>
            <a:r>
              <a:rPr lang="en-US" sz="900" dirty="0" smtClean="0"/>
              <a:t> el vivir, el aprendizaje, la </a:t>
            </a:r>
            <a:r>
              <a:rPr lang="es-CR" sz="900" dirty="0"/>
              <a:t>inspiración </a:t>
            </a:r>
            <a:r>
              <a:rPr lang="es-CR" sz="900" dirty="0" smtClean="0"/>
              <a:t>y la experiencia. </a:t>
            </a:r>
            <a:endParaRPr lang="en-US" sz="900" dirty="0" smtClean="0"/>
          </a:p>
          <a:p>
            <a:r>
              <a:rPr lang="en-US" sz="900" dirty="0" smtClean="0"/>
              <a:t>Es una </a:t>
            </a:r>
            <a:r>
              <a:rPr lang="es-CR" sz="900" dirty="0"/>
              <a:t>colección </a:t>
            </a:r>
            <a:r>
              <a:rPr lang="es-CR" sz="900" dirty="0" smtClean="0"/>
              <a:t>que busca acercar a las personas, dándoles a conocer nuestra existencia a través del poder sobrenatural del Espíritu Divino Supremo el cual nos dio la vida. </a:t>
            </a:r>
            <a:endParaRPr lang="en-US" sz="900" dirty="0"/>
          </a:p>
        </p:txBody>
      </p:sp>
      <p:sp>
        <p:nvSpPr>
          <p:cNvPr id="11" name="TextBox 10"/>
          <p:cNvSpPr txBox="1"/>
          <p:nvPr/>
        </p:nvSpPr>
        <p:spPr>
          <a:xfrm>
            <a:off x="4088702" y="1414921"/>
            <a:ext cx="3581400" cy="3416320"/>
          </a:xfrm>
          <a:prstGeom prst="rect">
            <a:avLst/>
          </a:prstGeom>
          <a:noFill/>
        </p:spPr>
        <p:txBody>
          <a:bodyPr wrap="square" rtlCol="0">
            <a:spAutoFit/>
          </a:bodyPr>
          <a:lstStyle/>
          <a:p>
            <a:pPr marL="396875" indent="-396875" algn="just"/>
            <a:r>
              <a:rPr lang="en-US" sz="900" dirty="0" smtClean="0"/>
              <a:t>                Originario de Puerto Principe, Haiti, Jean - Claude Guibaud emigró a la ciudad de Nueva York, Estados Unidos, junto con su familia durante su adolescencia. Actualmente reside en Virginia Beach, Virginia, con su esposa Matilde, nativo de Colombia, Sudamérica. </a:t>
            </a:r>
          </a:p>
          <a:p>
            <a:pPr algn="just"/>
            <a:r>
              <a:rPr lang="en-US" sz="900" dirty="0" smtClean="0"/>
              <a:t>Reflexiones Personales fue su primer libro publicado hace veinticinco años; ahora, tras muchas más lecciones de vida, se presenta en su primera revisión. </a:t>
            </a:r>
          </a:p>
          <a:p>
            <a:pPr algn="just"/>
            <a:r>
              <a:rPr lang="en-US" sz="900" dirty="0" smtClean="0"/>
              <a:t>Guilbaud es arquitecto y constructor/</a:t>
            </a:r>
            <a:r>
              <a:rPr lang="en-US" sz="900" dirty="0" err="1" smtClean="0"/>
              <a:t>contratista</a:t>
            </a:r>
            <a:r>
              <a:rPr lang="en-US" sz="900" dirty="0" smtClean="0"/>
              <a:t> jubilado, además de profesor adjunto en el Tidewater Community College en Virginia Beach, Virginia donde impartió clases durante casi 30 años. Obtuvo su licenciatura en Arquitectura en el Pratt Institute de Brooklyn, Nueva York, y posteriormente se inscribió en el programa de maestriía de dicha institución en Planificación Urbana y Regional. Continuo sus estudios en Virginia Beach, Virginia , en Tabernacle Baptist College y Theological Seminary, donde obtuvo una maestria en Educación Religiosa y cursó de maestria en Divinidad y Teología. </a:t>
            </a:r>
          </a:p>
          <a:p>
            <a:pPr algn="just"/>
            <a:r>
              <a:rPr lang="en-US" sz="900" dirty="0" smtClean="0"/>
              <a:t>Guilbaud es también un pastor y misionero jubilado de Costa Rica (América Central), tras haber servido seis años en el campo misionero.  </a:t>
            </a:r>
          </a:p>
          <a:p>
            <a:pPr algn="just"/>
            <a:r>
              <a:rPr lang="en-US" sz="900" dirty="0" smtClean="0"/>
              <a:t>Guilbaud es también un pintor proficiente con diversas exposiciones de arte, así como músico, con varias obras registradas para piano y orquesta, además en guitarra. Entre sus actividades de </a:t>
            </a:r>
            <a:r>
              <a:rPr lang="en-US" sz="900" dirty="0" err="1" smtClean="0"/>
              <a:t>ócio</a:t>
            </a:r>
            <a:r>
              <a:rPr lang="en-US" sz="900" dirty="0" smtClean="0"/>
              <a:t> se incluyen escribir letras y fotografía. </a:t>
            </a:r>
            <a:endParaRPr lang="en-US" sz="900" dirty="0"/>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4191000" y="1469734"/>
            <a:ext cx="354998" cy="620018"/>
          </a:xfrm>
          <a:prstGeom prst="rect">
            <a:avLst/>
          </a:prstGeom>
        </p:spPr>
      </p:pic>
      <p:sp>
        <p:nvSpPr>
          <p:cNvPr id="2" name="Rectangle 1"/>
          <p:cNvSpPr>
            <a:spLocks noChangeArrowheads="1"/>
          </p:cNvSpPr>
          <p:nvPr/>
        </p:nvSpPr>
        <p:spPr bwMode="auto">
          <a:xfrm>
            <a:off x="0" y="105489"/>
            <a:ext cx="219932"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R" alt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s-CR" altLang="en-U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1985760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4741983"/>
            <a:ext cx="7772400" cy="9941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914400" algn="l"/>
              </a:tabLst>
              <a:defRPr>
                <a:solidFill>
                  <a:schemeClr val="tx1"/>
                </a:solidFill>
                <a:latin typeface="Arial" pitchFamily="34" charset="0"/>
                <a:cs typeface="Arial" pitchFamily="34" charset="0"/>
              </a:defRPr>
            </a:lvl1pPr>
            <a:lvl2pPr fontAlgn="base">
              <a:spcBef>
                <a:spcPct val="0"/>
              </a:spcBef>
              <a:spcAft>
                <a:spcPct val="0"/>
              </a:spcAft>
              <a:tabLst>
                <a:tab pos="914400" algn="l"/>
              </a:tabLst>
              <a:defRPr>
                <a:solidFill>
                  <a:schemeClr val="tx1"/>
                </a:solidFill>
                <a:latin typeface="Arial" pitchFamily="34" charset="0"/>
                <a:cs typeface="Arial" pitchFamily="34" charset="0"/>
              </a:defRPr>
            </a:lvl2pPr>
            <a:lvl3pPr fontAlgn="base">
              <a:spcBef>
                <a:spcPct val="0"/>
              </a:spcBef>
              <a:spcAft>
                <a:spcPct val="0"/>
              </a:spcAft>
              <a:tabLst>
                <a:tab pos="914400" algn="l"/>
              </a:tabLst>
              <a:defRPr>
                <a:solidFill>
                  <a:schemeClr val="tx1"/>
                </a:solidFill>
                <a:latin typeface="Arial" pitchFamily="34" charset="0"/>
                <a:cs typeface="Arial" pitchFamily="34" charset="0"/>
              </a:defRPr>
            </a:lvl3pPr>
            <a:lvl4pPr fontAlgn="base">
              <a:spcBef>
                <a:spcPct val="0"/>
              </a:spcBef>
              <a:spcAft>
                <a:spcPct val="0"/>
              </a:spcAft>
              <a:tabLst>
                <a:tab pos="914400" algn="l"/>
              </a:tabLst>
              <a:defRPr>
                <a:solidFill>
                  <a:schemeClr val="tx1"/>
                </a:solidFill>
                <a:latin typeface="Arial" pitchFamily="34" charset="0"/>
                <a:cs typeface="Arial" pitchFamily="34" charset="0"/>
              </a:defRPr>
            </a:lvl4pPr>
            <a:lvl5pPr fontAlgn="base">
              <a:spcBef>
                <a:spcPct val="0"/>
              </a:spcBef>
              <a:spcAft>
                <a:spcPct val="0"/>
              </a:spcAft>
              <a:tabLst>
                <a:tab pos="914400" algn="l"/>
              </a:tabLst>
              <a:defRPr>
                <a:solidFill>
                  <a:schemeClr val="tx1"/>
                </a:solidFill>
                <a:latin typeface="Arial" pitchFamily="34" charset="0"/>
                <a:cs typeface="Arial" pitchFamily="34" charset="0"/>
              </a:defRPr>
            </a:lvl5pPr>
            <a:lvl6pPr fontAlgn="base">
              <a:spcBef>
                <a:spcPct val="0"/>
              </a:spcBef>
              <a:spcAft>
                <a:spcPct val="0"/>
              </a:spcAft>
              <a:tabLst>
                <a:tab pos="914400" algn="l"/>
              </a:tabLst>
              <a:defRPr>
                <a:solidFill>
                  <a:schemeClr val="tx1"/>
                </a:solidFill>
                <a:latin typeface="Arial" pitchFamily="34" charset="0"/>
                <a:cs typeface="Arial" pitchFamily="34" charset="0"/>
              </a:defRPr>
            </a:lvl6pPr>
            <a:lvl7pPr fontAlgn="base">
              <a:spcBef>
                <a:spcPct val="0"/>
              </a:spcBef>
              <a:spcAft>
                <a:spcPct val="0"/>
              </a:spcAft>
              <a:tabLst>
                <a:tab pos="914400" algn="l"/>
              </a:tabLst>
              <a:defRPr>
                <a:solidFill>
                  <a:schemeClr val="tx1"/>
                </a:solidFill>
                <a:latin typeface="Arial" pitchFamily="34" charset="0"/>
                <a:cs typeface="Arial" pitchFamily="34" charset="0"/>
              </a:defRPr>
            </a:lvl7pPr>
            <a:lvl8pPr fontAlgn="base">
              <a:spcBef>
                <a:spcPct val="0"/>
              </a:spcBef>
              <a:spcAft>
                <a:spcPct val="0"/>
              </a:spcAft>
              <a:tabLst>
                <a:tab pos="914400" algn="l"/>
              </a:tabLst>
              <a:defRPr>
                <a:solidFill>
                  <a:schemeClr val="tx1"/>
                </a:solidFill>
                <a:latin typeface="Arial" pitchFamily="34" charset="0"/>
                <a:cs typeface="Arial" pitchFamily="34" charset="0"/>
              </a:defRPr>
            </a:lvl8pPr>
            <a:lvl9pPr fontAlgn="base">
              <a:spcBef>
                <a:spcPct val="0"/>
              </a:spcBef>
              <a:spcAft>
                <a:spcPct val="0"/>
              </a:spcAft>
              <a:tabLst>
                <a:tab pos="914400"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914400" algn="l"/>
              </a:tabLst>
            </a:pPr>
            <a:endParaRPr kumimoji="0" lang="en-US" altLang="en-US" sz="2200" b="1" i="0" u="none" strike="noStrike" cap="none" normalizeH="0" baseline="0" dirty="0" smtClean="0">
              <a:ln>
                <a:noFill/>
              </a:ln>
              <a:solidFill>
                <a:srgbClr val="C0504D"/>
              </a:solidFill>
              <a:effectLst/>
              <a:latin typeface="Old English Text MT" pitchFamily="66"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914400" algn="l"/>
              </a:tabLst>
            </a:pPr>
            <a:endParaRPr lang="en-US" altLang="en-US" sz="2200" b="1" dirty="0">
              <a:solidFill>
                <a:srgbClr val="C0504D"/>
              </a:solidFill>
              <a:latin typeface="Old English Text MT" pitchFamily="66" charset="0"/>
              <a:ea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tab pos="914400" algn="l"/>
              </a:tabLst>
            </a:pPr>
            <a:endParaRPr kumimoji="0" lang="en-US" altLang="en-US" sz="2200" b="1" i="0" u="none" strike="noStrike" cap="none" normalizeH="0" baseline="0" dirty="0" smtClean="0">
              <a:ln>
                <a:noFill/>
              </a:ln>
              <a:solidFill>
                <a:srgbClr val="C0504D"/>
              </a:solidFill>
              <a:effectLst/>
              <a:latin typeface="Old English Text MT" pitchFamily="66"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914400" algn="l"/>
              </a:tabLst>
            </a:pPr>
            <a:endParaRPr lang="en-US" altLang="en-US" sz="2200" b="1" dirty="0">
              <a:solidFill>
                <a:srgbClr val="C0504D"/>
              </a:solidFill>
              <a:latin typeface="Old English Text MT" pitchFamily="66" charset="0"/>
              <a:ea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tab pos="914400" algn="l"/>
              </a:tabLst>
            </a:pPr>
            <a:endParaRPr kumimoji="0" lang="en-US" altLang="en-US" sz="2200" b="1" i="0" u="none" strike="noStrike" cap="none" normalizeH="0" baseline="0" dirty="0" smtClean="0">
              <a:ln>
                <a:noFill/>
              </a:ln>
              <a:solidFill>
                <a:srgbClr val="C0504D"/>
              </a:solidFill>
              <a:effectLst/>
              <a:latin typeface="Old English Text MT" pitchFamily="66"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914400" algn="l"/>
              </a:tabLst>
            </a:pPr>
            <a:endParaRPr lang="en-US" altLang="en-US" sz="2200" b="1" dirty="0">
              <a:solidFill>
                <a:srgbClr val="C0504D"/>
              </a:solidFill>
              <a:latin typeface="Old English Text MT" pitchFamily="66" charset="0"/>
              <a:ea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tab pos="914400" algn="l"/>
              </a:tabLst>
            </a:pPr>
            <a:endParaRPr kumimoji="0" lang="en-US" altLang="en-US" sz="2200" b="1" i="0" u="none" strike="noStrike" cap="none" normalizeH="0" baseline="0" dirty="0" smtClean="0">
              <a:ln>
                <a:noFill/>
              </a:ln>
              <a:solidFill>
                <a:srgbClr val="C0504D"/>
              </a:solidFill>
              <a:effectLst/>
              <a:latin typeface="Old English Text MT" pitchFamily="66"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914400" algn="l"/>
              </a:tabLst>
            </a:pPr>
            <a:endParaRPr lang="en-US" altLang="en-US" sz="2200" b="1" dirty="0">
              <a:solidFill>
                <a:srgbClr val="C0504D"/>
              </a:solidFill>
              <a:latin typeface="Old English Text MT" pitchFamily="66" charset="0"/>
              <a:ea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tab pos="914400" algn="l"/>
              </a:tabLst>
            </a:pPr>
            <a:endParaRPr kumimoji="0" lang="en-US" altLang="en-US" sz="2200" b="1" i="0" u="none" strike="noStrike" cap="none" normalizeH="0" baseline="0" dirty="0" smtClean="0">
              <a:ln>
                <a:noFill/>
              </a:ln>
              <a:solidFill>
                <a:srgbClr val="C0504D"/>
              </a:solidFill>
              <a:effectLst/>
              <a:latin typeface="Old English Text MT" pitchFamily="66" charset="0"/>
              <a:ea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tab pos="914400" algn="l"/>
              </a:tabLst>
            </a:pPr>
            <a:endParaRPr kumimoji="0" lang="en-US" altLang="en-US" sz="2200" b="1" i="0" u="none" strike="noStrike" cap="none" normalizeH="0" baseline="0" dirty="0" smtClean="0">
              <a:ln>
                <a:noFill/>
              </a:ln>
              <a:solidFill>
                <a:srgbClr val="C0504D"/>
              </a:solidFill>
              <a:effectLst/>
              <a:latin typeface="Old English Text MT" pitchFamily="66" charset="0"/>
              <a:ea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tab pos="914400" algn="l"/>
              </a:tabLst>
            </a:pPr>
            <a:endParaRPr kumimoji="0" lang="en-US" altLang="en-US" sz="2200" b="1" i="0" u="none" strike="noStrike" cap="none" normalizeH="0" baseline="0" dirty="0" smtClean="0">
              <a:ln>
                <a:noFill/>
              </a:ln>
              <a:solidFill>
                <a:srgbClr val="C0504D"/>
              </a:solidFill>
              <a:effectLst/>
              <a:latin typeface="Old English Text MT" pitchFamily="66" charset="0"/>
              <a:ea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tab pos="914400" algn="l"/>
              </a:tabLst>
            </a:pPr>
            <a:endParaRPr lang="en-US" altLang="en-US" sz="2200" b="1" dirty="0" smtClean="0">
              <a:solidFill>
                <a:srgbClr val="C0504D"/>
              </a:solidFill>
              <a:latin typeface="Old English Text MT" pitchFamily="66" charset="0"/>
              <a:ea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tab pos="914400" algn="l"/>
              </a:tabLst>
            </a:pPr>
            <a:endParaRPr lang="en-US" altLang="en-US" sz="2200" b="1" dirty="0">
              <a:solidFill>
                <a:srgbClr val="C0504D"/>
              </a:solidFill>
              <a:latin typeface="Old English Text MT" pitchFamily="66" charset="0"/>
              <a:ea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tab pos="914400" algn="l"/>
              </a:tabLst>
            </a:pPr>
            <a:endParaRPr lang="en-US" altLang="en-US" sz="2200" b="1" dirty="0">
              <a:solidFill>
                <a:srgbClr val="C0504D"/>
              </a:solidFill>
              <a:latin typeface="Old English Text MT" pitchFamily="66" charset="0"/>
              <a:ea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tab pos="914400" algn="l"/>
              </a:tabLst>
            </a:pPr>
            <a:r>
              <a:rPr kumimoji="0" lang="en-US" altLang="en-US" sz="3600" b="1" i="0" u="none" strike="noStrike" cap="none" normalizeH="0" baseline="0" dirty="0" smtClean="0">
                <a:ln>
                  <a:noFill/>
                </a:ln>
                <a:solidFill>
                  <a:srgbClr val="C0504D"/>
                </a:solidFill>
                <a:effectLst/>
                <a:latin typeface="Old English Text MT" pitchFamily="66" charset="0"/>
                <a:ea typeface="Times New Roman" pitchFamily="18" charset="0"/>
                <a:cs typeface="Arial" pitchFamily="34" charset="0"/>
              </a:rPr>
              <a:t>C</a:t>
            </a:r>
            <a:r>
              <a:rPr kumimoji="0" lang="en-US" altLang="en-US" sz="2200" b="0" i="0" u="none" strike="noStrike" cap="none" normalizeH="0" baseline="0" dirty="0" smtClean="0">
                <a:ln>
                  <a:noFill/>
                </a:ln>
                <a:solidFill>
                  <a:schemeClr val="tx1"/>
                </a:solidFill>
                <a:effectLst/>
                <a:latin typeface="Wide Latin" panose="020A0A07050505020404" pitchFamily="18" charset="0"/>
                <a:ea typeface="Times New Roman" pitchFamily="18" charset="0"/>
              </a:rPr>
              <a:t>ontenido</a:t>
            </a:r>
          </a:p>
          <a:p>
            <a:pPr marL="0" marR="0" lvl="0" indent="0" algn="ctr" defTabSz="914400" rtl="0" eaLnBrk="1" fontAlgn="base" latinLnBrk="0" hangingPunct="1">
              <a:lnSpc>
                <a:spcPct val="100000"/>
              </a:lnSpc>
              <a:spcBef>
                <a:spcPct val="0"/>
              </a:spcBef>
              <a:spcAft>
                <a:spcPct val="0"/>
              </a:spcAft>
              <a:buClrTx/>
              <a:buSzTx/>
              <a:buFontTx/>
              <a:buNone/>
              <a:tabLst>
                <a:tab pos="914400" algn="l"/>
              </a:tabLst>
            </a:pPr>
            <a:endParaRPr kumimoji="0" lang="en-US" altLang="en-US"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914400" algn="l"/>
              </a:tabLst>
            </a:pPr>
            <a:endParaRPr kumimoji="0" lang="en-US" altLang="en-US" sz="1100" b="1" i="0" u="none" strike="noStrike" cap="none" normalizeH="0" baseline="0" dirty="0" smtClean="0">
              <a:ln>
                <a:noFill/>
              </a:ln>
              <a:solidFill>
                <a:srgbClr val="C0504D"/>
              </a:solidFill>
              <a:effectLst/>
              <a:latin typeface="Old English Text MT" pitchFamily="66" charset="0"/>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914400" algn="l"/>
              </a:tabLst>
            </a:pPr>
            <a:r>
              <a:rPr kumimoji="0" lang="en-US" altLang="en-US" sz="2400" b="1" i="0" u="none" strike="noStrike" cap="none" normalizeH="0" baseline="0" dirty="0" smtClean="0">
                <a:ln>
                  <a:noFill/>
                </a:ln>
                <a:solidFill>
                  <a:srgbClr val="C0504D"/>
                </a:solidFill>
                <a:effectLst/>
                <a:latin typeface="Old English Text MT" pitchFamily="66" charset="0"/>
                <a:ea typeface="Times New Roman" pitchFamily="18" charset="0"/>
                <a:cs typeface="Arial" pitchFamily="34" charset="0"/>
              </a:rPr>
              <a:t>   D</a:t>
            </a:r>
            <a:r>
              <a:rPr kumimoji="0" lang="en-US" altLang="en-US" sz="1600" b="0" i="0" u="none" strike="noStrike" cap="none" normalizeH="0" baseline="0" dirty="0" smtClean="0">
                <a:ln>
                  <a:noFill/>
                </a:ln>
                <a:solidFill>
                  <a:schemeClr val="tx1"/>
                </a:solidFill>
                <a:effectLst/>
                <a:latin typeface="Nuptial BT"/>
                <a:ea typeface="Times New Roman" pitchFamily="18" charset="0"/>
                <a:cs typeface="Arial" pitchFamily="34" charset="0"/>
              </a:rPr>
              <a:t>edicación . . . . . . . . . . . . . . . . . . . . . iii</a:t>
            </a:r>
            <a:endParaRPr kumimoji="0" lang="en-US" altLang="en-US"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914400" algn="l"/>
              </a:tabLst>
            </a:pPr>
            <a:r>
              <a:rPr kumimoji="0" lang="en-US" altLang="en-US" sz="2400" b="1" i="0" u="none" strike="noStrike" cap="none" normalizeH="0" baseline="0" dirty="0" smtClean="0">
                <a:ln>
                  <a:noFill/>
                </a:ln>
                <a:solidFill>
                  <a:srgbClr val="C0504D"/>
                </a:solidFill>
                <a:effectLst/>
                <a:latin typeface="Old English Text MT" pitchFamily="66" charset="0"/>
                <a:ea typeface="Times New Roman" pitchFamily="18" charset="0"/>
                <a:cs typeface="Arial" pitchFamily="34" charset="0"/>
              </a:rPr>
              <a:t>  R</a:t>
            </a:r>
            <a:r>
              <a:rPr kumimoji="0" lang="en-US" altLang="en-US" sz="1600" b="0" i="0" u="none" strike="noStrike" cap="none" normalizeH="0" baseline="0" dirty="0" smtClean="0">
                <a:ln>
                  <a:noFill/>
                </a:ln>
                <a:solidFill>
                  <a:schemeClr val="tx1"/>
                </a:solidFill>
                <a:effectLst/>
                <a:latin typeface="Nuptial BT"/>
                <a:ea typeface="Times New Roman" pitchFamily="18" charset="0"/>
                <a:cs typeface="Arial" pitchFamily="34" charset="0"/>
              </a:rPr>
              <a:t>econocimientos . . . . . . . . . . . . . . . . .</a:t>
            </a:r>
            <a:r>
              <a:rPr kumimoji="0" lang="en-US" altLang="en-US" sz="1600" b="0" u="none" strike="noStrike" cap="none" normalizeH="0" baseline="0" dirty="0" smtClean="0">
                <a:ln>
                  <a:noFill/>
                </a:ln>
                <a:solidFill>
                  <a:schemeClr val="tx1"/>
                </a:solidFill>
                <a:effectLst/>
                <a:latin typeface="Nuptial BT"/>
                <a:ea typeface="Times New Roman" pitchFamily="18" charset="0"/>
                <a:cs typeface="Arial" pitchFamily="34" charset="0"/>
              </a:rPr>
              <a:t>V</a:t>
            </a:r>
            <a:endParaRPr kumimoji="0" lang="en-US" altLang="en-US" sz="600" b="0" u="none" strike="noStrike" cap="none" normalizeH="0" baseline="0" dirty="0" smtClean="0">
              <a:ln>
                <a:noFill/>
              </a:ln>
              <a:solidFill>
                <a:schemeClr val="tx1"/>
              </a:solidFill>
              <a:effectLst/>
              <a:cs typeface="Arial" pitchFamily="34" charset="0"/>
            </a:endParaRPr>
          </a:p>
          <a:p>
            <a:pPr lvl="0" algn="ctr" eaLnBrk="0" hangingPunct="0"/>
            <a:r>
              <a:rPr kumimoji="0" lang="en-US" altLang="en-US" sz="1600" b="1" i="0" u="none" strike="noStrike" cap="none" normalizeH="0" baseline="0" dirty="0" smtClean="0">
                <a:ln>
                  <a:noFill/>
                </a:ln>
                <a:solidFill>
                  <a:srgbClr val="C0504D"/>
                </a:solidFill>
                <a:effectLst/>
                <a:latin typeface="Old English Text MT" pitchFamily="66" charset="0"/>
                <a:ea typeface="Times New Roman" pitchFamily="18" charset="0"/>
                <a:cs typeface="Arial" pitchFamily="34" charset="0"/>
              </a:rPr>
              <a:t>      </a:t>
            </a:r>
            <a:r>
              <a:rPr kumimoji="0" lang="en-US" altLang="en-US" sz="2400" b="1" i="0" u="none" strike="noStrike" cap="none" normalizeH="0" baseline="0" dirty="0" smtClean="0">
                <a:ln>
                  <a:noFill/>
                </a:ln>
                <a:solidFill>
                  <a:srgbClr val="C0504D"/>
                </a:solidFill>
                <a:effectLst/>
                <a:latin typeface="Old English Text MT" pitchFamily="66" charset="0"/>
                <a:ea typeface="Times New Roman" pitchFamily="18" charset="0"/>
                <a:cs typeface="Arial" pitchFamily="34" charset="0"/>
              </a:rPr>
              <a:t>I</a:t>
            </a:r>
            <a:r>
              <a:rPr lang="en-US" altLang="en-US" sz="1600" dirty="0" smtClean="0">
                <a:latin typeface="Nuptial BT"/>
                <a:ea typeface="Times New Roman" pitchFamily="18" charset="0"/>
              </a:rPr>
              <a:t>ntroducción </a:t>
            </a:r>
            <a:r>
              <a:rPr kumimoji="0" lang="en-US" altLang="en-US" sz="1600" b="0" i="0" u="none" strike="noStrike" cap="none" normalizeH="0" baseline="0" dirty="0" smtClean="0">
                <a:ln>
                  <a:noFill/>
                </a:ln>
                <a:solidFill>
                  <a:schemeClr val="tx1"/>
                </a:solidFill>
                <a:effectLst/>
                <a:latin typeface="Nuptial BT"/>
                <a:ea typeface="Times New Roman" pitchFamily="18" charset="0"/>
                <a:cs typeface="Arial" pitchFamily="34" charset="0"/>
              </a:rPr>
              <a:t>. . . . . . . . . . . . . . . . . . . . .Vi</a:t>
            </a:r>
          </a:p>
          <a:p>
            <a:pPr marL="0" marR="0" lvl="0" indent="0" algn="ctr" defTabSz="914400" rtl="0" eaLnBrk="0" fontAlgn="base" latinLnBrk="0" hangingPunct="0">
              <a:lnSpc>
                <a:spcPct val="100000"/>
              </a:lnSpc>
              <a:spcBef>
                <a:spcPct val="0"/>
              </a:spcBef>
              <a:spcAft>
                <a:spcPct val="0"/>
              </a:spcAft>
              <a:buClrTx/>
              <a:buSzTx/>
              <a:buFontTx/>
              <a:buNone/>
              <a:tabLst>
                <a:tab pos="914400" algn="l"/>
              </a:tabLst>
            </a:pPr>
            <a:endParaRPr kumimoji="0" lang="en-US" altLang="en-US" sz="800" b="0" i="0" u="none" strike="noStrike" cap="none" normalizeH="0" baseline="0" dirty="0" smtClean="0">
              <a:ln>
                <a:noFill/>
              </a:ln>
              <a:solidFill>
                <a:schemeClr val="tx1"/>
              </a:solidFill>
              <a:effectLst/>
              <a:latin typeface="Nuptial BT"/>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914400" algn="l"/>
              </a:tabLst>
            </a:pPr>
            <a:r>
              <a:rPr kumimoji="0" lang="en-US" altLang="en-US" sz="1600" b="0" i="0" u="none" strike="noStrike" cap="none" normalizeH="0" baseline="0" dirty="0" smtClean="0">
                <a:ln>
                  <a:noFill/>
                </a:ln>
                <a:solidFill>
                  <a:schemeClr val="tx1"/>
                </a:solidFill>
                <a:effectLst/>
                <a:latin typeface="Old English Text MT" pitchFamily="66" charset="0"/>
                <a:ea typeface="Times New Roman" pitchFamily="18" charset="0"/>
                <a:cs typeface="Arial" pitchFamily="34" charset="0"/>
              </a:rPr>
              <a:t>1.  </a:t>
            </a:r>
            <a:r>
              <a:rPr kumimoji="0" lang="en-US" altLang="en-US" sz="2400" b="1" i="0" u="none" strike="noStrike" cap="none" normalizeH="0" baseline="0" dirty="0" smtClean="0">
                <a:ln>
                  <a:noFill/>
                </a:ln>
                <a:solidFill>
                  <a:srgbClr val="C0504D"/>
                </a:solidFill>
                <a:effectLst/>
                <a:latin typeface="Old English Text MT" pitchFamily="66" charset="0"/>
                <a:ea typeface="Times New Roman" pitchFamily="18" charset="0"/>
                <a:cs typeface="Arial" pitchFamily="34" charset="0"/>
              </a:rPr>
              <a:t>V</a:t>
            </a:r>
            <a:r>
              <a:rPr kumimoji="0" lang="en-US" altLang="en-US" sz="1600" b="0" i="0" u="none" strike="noStrike" cap="none" normalizeH="0" baseline="0" dirty="0" smtClean="0">
                <a:ln>
                  <a:noFill/>
                </a:ln>
                <a:solidFill>
                  <a:schemeClr val="tx1"/>
                </a:solidFill>
                <a:effectLst/>
                <a:latin typeface="Nuptial BT"/>
                <a:ea typeface="Times New Roman" pitchFamily="18" charset="0"/>
                <a:cs typeface="Arial" pitchFamily="34" charset="0"/>
              </a:rPr>
              <a:t>ida . . . . . . . . . . . . . . . . . . . . . . . . . . . 2</a:t>
            </a:r>
            <a:endParaRPr kumimoji="0" lang="en-US" altLang="en-US"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914400" algn="l"/>
              </a:tabLst>
            </a:pPr>
            <a:r>
              <a:rPr kumimoji="0" lang="en-US" altLang="en-US" sz="1600" b="0" i="0" u="none" strike="noStrike" cap="none" normalizeH="0" baseline="0" dirty="0" smtClean="0">
                <a:ln>
                  <a:noFill/>
                </a:ln>
                <a:solidFill>
                  <a:schemeClr val="tx1"/>
                </a:solidFill>
                <a:effectLst/>
                <a:latin typeface="Old English Text MT" pitchFamily="66" charset="0"/>
                <a:ea typeface="Times New Roman" pitchFamily="18" charset="0"/>
                <a:cs typeface="Arial" pitchFamily="34" charset="0"/>
              </a:rPr>
              <a:t> </a:t>
            </a:r>
            <a:r>
              <a:rPr kumimoji="0" lang="en-US" altLang="en-US" sz="1600" b="0" i="0" u="none" strike="noStrike" cap="none" normalizeH="0" dirty="0" smtClean="0">
                <a:ln>
                  <a:noFill/>
                </a:ln>
                <a:solidFill>
                  <a:schemeClr val="tx1"/>
                </a:solidFill>
                <a:effectLst/>
                <a:latin typeface="Old English Text MT" pitchFamily="66" charset="0"/>
                <a:ea typeface="Times New Roman" pitchFamily="18" charset="0"/>
                <a:cs typeface="Arial" pitchFamily="34" charset="0"/>
              </a:rPr>
              <a:t> </a:t>
            </a:r>
            <a:r>
              <a:rPr kumimoji="0" lang="en-US" altLang="en-US" sz="1600" b="0" i="0" u="none" strike="noStrike" cap="none" normalizeH="0" baseline="0" dirty="0" smtClean="0">
                <a:ln>
                  <a:noFill/>
                </a:ln>
                <a:solidFill>
                  <a:schemeClr val="tx1"/>
                </a:solidFill>
                <a:effectLst/>
                <a:latin typeface="Old English Text MT" pitchFamily="66" charset="0"/>
                <a:ea typeface="Times New Roman" pitchFamily="18" charset="0"/>
                <a:cs typeface="Arial" pitchFamily="34" charset="0"/>
              </a:rPr>
              <a:t>2.</a:t>
            </a:r>
            <a:r>
              <a:rPr kumimoji="0" lang="en-US" altLang="en-US" sz="1600" b="0" i="0" u="none" strike="noStrike" cap="none" normalizeH="0" baseline="0" dirty="0" smtClean="0">
                <a:ln>
                  <a:noFill/>
                </a:ln>
                <a:solidFill>
                  <a:schemeClr val="tx1"/>
                </a:solidFill>
                <a:effectLst/>
                <a:latin typeface="Nuptial BT"/>
                <a:ea typeface="Times New Roman" pitchFamily="18" charset="0"/>
                <a:cs typeface="Arial" pitchFamily="34" charset="0"/>
              </a:rPr>
              <a:t>  </a:t>
            </a:r>
            <a:r>
              <a:rPr kumimoji="0" lang="en-US" altLang="en-US" sz="2400" b="1" i="0" u="none" strike="noStrike" cap="none" normalizeH="0" baseline="0" dirty="0" smtClean="0">
                <a:ln>
                  <a:noFill/>
                </a:ln>
                <a:solidFill>
                  <a:srgbClr val="C0504D"/>
                </a:solidFill>
                <a:effectLst/>
                <a:latin typeface="Old English Text MT" pitchFamily="66" charset="0"/>
                <a:ea typeface="Times New Roman" pitchFamily="18" charset="0"/>
                <a:cs typeface="Arial" pitchFamily="34" charset="0"/>
              </a:rPr>
              <a:t>A</a:t>
            </a:r>
            <a:r>
              <a:rPr lang="en-US" altLang="en-US" sz="1600" dirty="0" smtClean="0">
                <a:latin typeface="Nuptial BT"/>
                <a:ea typeface="Times New Roman" pitchFamily="18" charset="0"/>
              </a:rPr>
              <a:t>mar</a:t>
            </a:r>
            <a:r>
              <a:rPr kumimoji="0" lang="en-US" altLang="en-US" sz="1600" b="0" i="0" u="none" strike="noStrike" cap="none" normalizeH="0" baseline="0" dirty="0" smtClean="0">
                <a:ln>
                  <a:noFill/>
                </a:ln>
                <a:solidFill>
                  <a:schemeClr val="tx1"/>
                </a:solidFill>
                <a:effectLst/>
                <a:latin typeface="Nuptial BT"/>
                <a:ea typeface="Times New Roman" pitchFamily="18" charset="0"/>
                <a:cs typeface="Arial" pitchFamily="34" charset="0"/>
              </a:rPr>
              <a:t> . . . . . . . . . . . . . . . . . . . . . . . . . . 13</a:t>
            </a:r>
            <a:endParaRPr kumimoji="0" lang="en-US" altLang="en-US"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914400" algn="l"/>
              </a:tabLst>
            </a:pPr>
            <a:r>
              <a:rPr kumimoji="0" lang="en-US" altLang="en-US" sz="1600" b="0" i="0" u="none" strike="noStrike" cap="none" normalizeH="0" baseline="0" dirty="0" smtClean="0">
                <a:ln>
                  <a:noFill/>
                </a:ln>
                <a:solidFill>
                  <a:schemeClr val="tx1"/>
                </a:solidFill>
                <a:effectLst/>
                <a:latin typeface="Old English Text MT" pitchFamily="66" charset="0"/>
                <a:ea typeface="Times New Roman" pitchFamily="18" charset="0"/>
                <a:cs typeface="Arial" pitchFamily="34" charset="0"/>
              </a:rPr>
              <a:t>   3.</a:t>
            </a:r>
            <a:r>
              <a:rPr kumimoji="0" lang="en-US" altLang="en-US" sz="1600" b="0" i="0" u="none" strike="noStrike" cap="none" normalizeH="0" baseline="0" dirty="0" smtClean="0">
                <a:ln>
                  <a:noFill/>
                </a:ln>
                <a:solidFill>
                  <a:schemeClr val="tx1"/>
                </a:solidFill>
                <a:effectLst/>
                <a:latin typeface="Old English"/>
                <a:ea typeface="Times New Roman" pitchFamily="18" charset="0"/>
                <a:cs typeface="Arial" pitchFamily="34" charset="0"/>
              </a:rPr>
              <a:t> </a:t>
            </a:r>
            <a:r>
              <a:rPr kumimoji="0" lang="en-US" altLang="en-US" sz="2400" b="1" i="0" u="none" strike="noStrike" cap="none" normalizeH="0" baseline="0" dirty="0" smtClean="0">
                <a:ln>
                  <a:noFill/>
                </a:ln>
                <a:solidFill>
                  <a:srgbClr val="C0504D"/>
                </a:solidFill>
                <a:effectLst/>
                <a:latin typeface="Old English Text MT" pitchFamily="66" charset="0"/>
                <a:ea typeface="Times New Roman" pitchFamily="18" charset="0"/>
                <a:cs typeface="Arial" pitchFamily="34" charset="0"/>
              </a:rPr>
              <a:t>V</a:t>
            </a:r>
            <a:r>
              <a:rPr kumimoji="0" lang="en-US" altLang="en-US" sz="1600" b="0" i="0" u="none" strike="noStrike" cap="none" normalizeH="0" baseline="0" dirty="0" smtClean="0">
                <a:ln>
                  <a:noFill/>
                </a:ln>
                <a:solidFill>
                  <a:schemeClr val="tx1"/>
                </a:solidFill>
                <a:effectLst/>
                <a:latin typeface="Nuptial BT"/>
                <a:ea typeface="Times New Roman" pitchFamily="18" charset="0"/>
                <a:cs typeface="Arial" pitchFamily="34" charset="0"/>
              </a:rPr>
              <a:t>ivir . . . . . . . . . . . . . . . . . . . . . . . . . . . 28</a:t>
            </a:r>
            <a:endParaRPr kumimoji="0" lang="en-US" altLang="en-US" sz="600" b="0" i="0" u="none" strike="noStrike" cap="none" normalizeH="0" baseline="0" dirty="0" smtClean="0">
              <a:ln>
                <a:noFill/>
              </a:ln>
              <a:solidFill>
                <a:schemeClr val="tx1"/>
              </a:solidFill>
              <a:effectLst/>
              <a:latin typeface="Arial" pitchFamily="34" charset="0"/>
              <a:cs typeface="Arial" pitchFamily="34" charset="0"/>
            </a:endParaRPr>
          </a:p>
          <a:p>
            <a:pPr lvl="0" algn="ctr" eaLnBrk="0" hangingPunct="0"/>
            <a:r>
              <a:rPr kumimoji="0" lang="en-US" altLang="en-US" sz="1600" b="0" i="0" u="none" strike="noStrike" cap="none" normalizeH="0" baseline="0" dirty="0" smtClean="0">
                <a:ln>
                  <a:noFill/>
                </a:ln>
                <a:solidFill>
                  <a:schemeClr val="tx1"/>
                </a:solidFill>
                <a:effectLst/>
                <a:latin typeface="Old English Text MT" pitchFamily="66" charset="0"/>
                <a:ea typeface="Times New Roman" pitchFamily="18" charset="0"/>
                <a:cs typeface="Arial" pitchFamily="34" charset="0"/>
              </a:rPr>
              <a:t>  4.</a:t>
            </a:r>
            <a:r>
              <a:rPr kumimoji="0" lang="en-US" altLang="en-US" sz="1600" b="0" i="0" u="none" strike="noStrike" cap="none" normalizeH="0" baseline="0" dirty="0" smtClean="0">
                <a:ln>
                  <a:noFill/>
                </a:ln>
                <a:solidFill>
                  <a:schemeClr val="tx1"/>
                </a:solidFill>
                <a:effectLst/>
                <a:latin typeface="Old English"/>
                <a:ea typeface="Times New Roman" pitchFamily="18" charset="0"/>
                <a:cs typeface="Arial" pitchFamily="34" charset="0"/>
              </a:rPr>
              <a:t>  </a:t>
            </a:r>
            <a:r>
              <a:rPr kumimoji="0" lang="en-US" altLang="en-US" sz="2400" b="1" i="0" u="none" strike="noStrike" cap="none" normalizeH="0" baseline="0" dirty="0" smtClean="0">
                <a:ln>
                  <a:noFill/>
                </a:ln>
                <a:solidFill>
                  <a:srgbClr val="C0504D"/>
                </a:solidFill>
                <a:effectLst/>
                <a:latin typeface="Old English Text MT" pitchFamily="66" charset="0"/>
                <a:ea typeface="Times New Roman" pitchFamily="18" charset="0"/>
                <a:cs typeface="Arial" pitchFamily="34" charset="0"/>
              </a:rPr>
              <a:t>I</a:t>
            </a:r>
            <a:r>
              <a:rPr kumimoji="0" lang="en-US" altLang="en-US" sz="1600" b="0" i="0" u="none" strike="noStrike" cap="none" normalizeH="0" baseline="0" dirty="0" smtClean="0">
                <a:ln>
                  <a:noFill/>
                </a:ln>
                <a:solidFill>
                  <a:schemeClr val="tx1"/>
                </a:solidFill>
                <a:effectLst/>
                <a:latin typeface="Nuptial BT"/>
                <a:ea typeface="Times New Roman" pitchFamily="18" charset="0"/>
                <a:cs typeface="Arial" pitchFamily="34" charset="0"/>
              </a:rPr>
              <a:t>nclinar</a:t>
            </a:r>
            <a:r>
              <a:rPr kumimoji="0" lang="en-US" altLang="en-US" sz="1600" b="0" i="0" u="none" strike="noStrike" cap="none" normalizeH="0" dirty="0" smtClean="0">
                <a:ln>
                  <a:noFill/>
                </a:ln>
                <a:solidFill>
                  <a:schemeClr val="tx1"/>
                </a:solidFill>
                <a:effectLst/>
                <a:latin typeface="Nuptial BT"/>
                <a:ea typeface="Times New Roman" pitchFamily="18" charset="0"/>
                <a:cs typeface="Arial" pitchFamily="34" charset="0"/>
              </a:rPr>
              <a:t> </a:t>
            </a:r>
            <a:r>
              <a:rPr kumimoji="0" lang="en-US" altLang="en-US" sz="1600" b="0" i="0" u="none" strike="noStrike" cap="none" normalizeH="0" baseline="0" dirty="0" smtClean="0">
                <a:ln>
                  <a:noFill/>
                </a:ln>
                <a:solidFill>
                  <a:schemeClr val="tx1"/>
                </a:solidFill>
                <a:effectLst/>
                <a:latin typeface="Nuptial BT"/>
                <a:ea typeface="Times New Roman" pitchFamily="18" charset="0"/>
                <a:cs typeface="Arial" pitchFamily="34" charset="0"/>
              </a:rPr>
              <a:t> . . . . . . . . . . . . . . . . . . . . . . . .43</a:t>
            </a:r>
            <a:endParaRPr kumimoji="0" lang="en-US" altLang="en-US"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914400" algn="l"/>
              </a:tabLst>
            </a:pPr>
            <a:r>
              <a:rPr kumimoji="0" lang="en-US" altLang="en-US" sz="1600" b="0" i="0" u="none" strike="noStrike" cap="none" normalizeH="0" baseline="0" dirty="0" smtClean="0">
                <a:ln>
                  <a:noFill/>
                </a:ln>
                <a:solidFill>
                  <a:schemeClr val="tx1"/>
                </a:solidFill>
                <a:effectLst/>
                <a:latin typeface="Old English Text MT" pitchFamily="66" charset="0"/>
                <a:ea typeface="Times New Roman" pitchFamily="18" charset="0"/>
                <a:cs typeface="Arial" pitchFamily="34" charset="0"/>
              </a:rPr>
              <a:t>   5.</a:t>
            </a:r>
            <a:r>
              <a:rPr kumimoji="0" lang="en-US" altLang="en-US" sz="1600" b="0" i="0" u="none" strike="noStrike" cap="none" normalizeH="0" baseline="0" dirty="0" smtClean="0">
                <a:ln>
                  <a:noFill/>
                </a:ln>
                <a:solidFill>
                  <a:schemeClr val="tx1"/>
                </a:solidFill>
                <a:effectLst/>
                <a:latin typeface="Old English"/>
                <a:ea typeface="Times New Roman" pitchFamily="18" charset="0"/>
                <a:cs typeface="Arial" pitchFamily="34" charset="0"/>
              </a:rPr>
              <a:t>  </a:t>
            </a:r>
            <a:r>
              <a:rPr kumimoji="0" lang="en-US" altLang="en-US" sz="2400" b="1" i="0" u="none" strike="noStrike" cap="none" normalizeH="0" baseline="0" dirty="0" smtClean="0">
                <a:ln>
                  <a:noFill/>
                </a:ln>
                <a:solidFill>
                  <a:srgbClr val="C0504D"/>
                </a:solidFill>
                <a:effectLst/>
                <a:latin typeface="Old English Text MT" pitchFamily="66" charset="0"/>
                <a:ea typeface="Times New Roman" pitchFamily="18" charset="0"/>
                <a:cs typeface="Arial" pitchFamily="34" charset="0"/>
              </a:rPr>
              <a:t>A</a:t>
            </a:r>
            <a:r>
              <a:rPr lang="en-US" altLang="en-US" sz="1600" dirty="0" smtClean="0">
                <a:latin typeface="Nuptial BT"/>
                <a:ea typeface="Times New Roman" pitchFamily="18" charset="0"/>
              </a:rPr>
              <a:t>prender </a:t>
            </a:r>
            <a:r>
              <a:rPr kumimoji="0" lang="en-US" altLang="en-US" sz="1600" b="0" i="0" u="none" strike="noStrike" cap="none" normalizeH="0" baseline="0" dirty="0" smtClean="0">
                <a:ln>
                  <a:noFill/>
                </a:ln>
                <a:solidFill>
                  <a:schemeClr val="tx1"/>
                </a:solidFill>
                <a:effectLst/>
                <a:latin typeface="Nuptial BT"/>
                <a:ea typeface="Times New Roman" pitchFamily="18" charset="0"/>
                <a:cs typeface="Arial" pitchFamily="34" charset="0"/>
              </a:rPr>
              <a:t>. . . . . . . . . . . . . . . . . . . . . . . 59</a:t>
            </a:r>
            <a:r>
              <a:rPr kumimoji="0" lang="en-US" altLang="en-US" sz="1400" b="1" i="0" u="none" strike="noStrike" cap="none" normalizeH="0" baseline="0" dirty="0" smtClean="0">
                <a:ln>
                  <a:noFill/>
                </a:ln>
                <a:solidFill>
                  <a:srgbClr val="C0504D"/>
                </a:solidFill>
                <a:effectLst/>
                <a:latin typeface="Old English Text MT" pitchFamily="66" charset="0"/>
                <a:ea typeface="Times New Roman" pitchFamily="18" charset="0"/>
                <a:cs typeface="Arial" pitchFamily="34" charset="0"/>
              </a:rPr>
              <a:t>       </a:t>
            </a:r>
          </a:p>
          <a:p>
            <a:pPr lvl="0" eaLnBrk="0" hangingPunct="0"/>
            <a:r>
              <a:rPr lang="en-US" altLang="en-US" sz="1400" b="1" dirty="0" smtClean="0">
                <a:solidFill>
                  <a:srgbClr val="C0504D"/>
                </a:solidFill>
                <a:latin typeface="Old English Text MT" pitchFamily="66" charset="0"/>
                <a:ea typeface="Times New Roman" pitchFamily="18" charset="0"/>
              </a:rPr>
              <a:t>                                             </a:t>
            </a:r>
            <a:r>
              <a:rPr lang="en-US" altLang="en-US" sz="2000" b="1" dirty="0" smtClean="0">
                <a:solidFill>
                  <a:srgbClr val="C0504D"/>
                </a:solidFill>
                <a:latin typeface="Old English Text MT" pitchFamily="66" charset="0"/>
                <a:ea typeface="Times New Roman" pitchFamily="18" charset="0"/>
              </a:rPr>
              <a:t>C</a:t>
            </a:r>
            <a:r>
              <a:rPr lang="en-US" altLang="en-US" sz="1600" dirty="0" smtClean="0">
                <a:latin typeface="Nuptial BT"/>
                <a:ea typeface="Times New Roman" pitchFamily="18" charset="0"/>
              </a:rPr>
              <a:t>onclusión</a:t>
            </a:r>
            <a:r>
              <a:rPr lang="en-US" altLang="en-US" sz="1400" b="1" dirty="0" smtClean="0">
                <a:solidFill>
                  <a:srgbClr val="C0504D"/>
                </a:solidFill>
                <a:latin typeface="Old English Text MT" pitchFamily="66" charset="0"/>
                <a:ea typeface="Times New Roman" pitchFamily="18" charset="0"/>
              </a:rPr>
              <a:t> </a:t>
            </a:r>
            <a:r>
              <a:rPr lang="en-US" altLang="en-US" sz="1400" dirty="0" smtClean="0">
                <a:latin typeface="Old English Text MT" pitchFamily="66" charset="0"/>
                <a:ea typeface="Times New Roman" pitchFamily="18" charset="0"/>
              </a:rPr>
              <a:t>. . . . . . . . . .  . . . . . . . . . . . . . . . . </a:t>
            </a:r>
            <a:r>
              <a:rPr lang="en-US" altLang="en-US" sz="1600" dirty="0" smtClean="0">
                <a:latin typeface="Nuptial BT "/>
                <a:ea typeface="Times New Roman" pitchFamily="18" charset="0"/>
              </a:rPr>
              <a:t>74</a:t>
            </a:r>
            <a:endParaRPr lang="en-US" altLang="en-US" sz="1600" dirty="0" smtClean="0">
              <a:latin typeface="Nuptial BT "/>
              <a:ea typeface="Times New Roman" pitchFamily="18" charset="0"/>
            </a:endParaRPr>
          </a:p>
          <a:p>
            <a:pPr lvl="0" algn="ctr" eaLnBrk="0" hangingPunct="0"/>
            <a:r>
              <a:rPr lang="en-US" altLang="en-US" sz="1400" b="1" dirty="0">
                <a:solidFill>
                  <a:srgbClr val="C0504D"/>
                </a:solidFill>
                <a:latin typeface="Old English Text MT" pitchFamily="66" charset="0"/>
                <a:ea typeface="Times New Roman" pitchFamily="18" charset="0"/>
              </a:rPr>
              <a:t> </a:t>
            </a:r>
            <a:r>
              <a:rPr lang="en-US" altLang="en-US" sz="1400" b="1" dirty="0" smtClean="0">
                <a:solidFill>
                  <a:srgbClr val="C0504D"/>
                </a:solidFill>
                <a:latin typeface="Old English Text MT" pitchFamily="66" charset="0"/>
                <a:ea typeface="Times New Roman" pitchFamily="18" charset="0"/>
              </a:rPr>
              <a:t>        </a:t>
            </a:r>
            <a:r>
              <a:rPr kumimoji="0" lang="en-US" altLang="en-US" sz="2400" b="1" i="0" u="none" strike="noStrike" cap="none" normalizeH="0" baseline="0" dirty="0" smtClean="0">
                <a:ln>
                  <a:noFill/>
                </a:ln>
                <a:solidFill>
                  <a:srgbClr val="C0504D"/>
                </a:solidFill>
                <a:effectLst/>
                <a:latin typeface="Old English Text MT" pitchFamily="66" charset="0"/>
                <a:ea typeface="Times New Roman" pitchFamily="18" charset="0"/>
                <a:cs typeface="Arial" pitchFamily="34" charset="0"/>
              </a:rPr>
              <a:t>I</a:t>
            </a:r>
            <a:r>
              <a:rPr kumimoji="0" lang="en-US" altLang="en-US" sz="1600" b="0" i="0" u="none" strike="noStrike" cap="none" normalizeH="0" baseline="0" dirty="0" smtClean="0">
                <a:ln>
                  <a:noFill/>
                </a:ln>
                <a:solidFill>
                  <a:schemeClr val="tx1"/>
                </a:solidFill>
                <a:effectLst/>
                <a:latin typeface="Nuptial BT"/>
                <a:ea typeface="Times New Roman" pitchFamily="18" charset="0"/>
                <a:cs typeface="Arial" pitchFamily="34" charset="0"/>
              </a:rPr>
              <a:t>nvitaci</a:t>
            </a:r>
            <a:r>
              <a:rPr lang="en-US" altLang="en-US" sz="1600" dirty="0">
                <a:latin typeface="Nuptial BT"/>
                <a:ea typeface="Times New Roman" pitchFamily="18" charset="0"/>
              </a:rPr>
              <a:t>ó</a:t>
            </a:r>
            <a:r>
              <a:rPr kumimoji="0" lang="en-US" altLang="en-US" sz="1600" b="0" i="0" u="none" strike="noStrike" cap="none" normalizeH="0" baseline="0" dirty="0" smtClean="0">
                <a:ln>
                  <a:noFill/>
                </a:ln>
                <a:solidFill>
                  <a:schemeClr val="tx1"/>
                </a:solidFill>
                <a:effectLst/>
                <a:latin typeface="Nuptial BT"/>
                <a:ea typeface="Times New Roman" pitchFamily="18" charset="0"/>
                <a:cs typeface="Arial" pitchFamily="34" charset="0"/>
              </a:rPr>
              <a:t>n . . . . . . . . . . . . . . . . . . . . . . . </a:t>
            </a:r>
            <a:r>
              <a:rPr kumimoji="0" lang="en-US" altLang="en-US" sz="1600" b="0" i="0" u="none" strike="noStrike" cap="none" normalizeH="0" baseline="0" dirty="0" smtClean="0">
                <a:ln>
                  <a:noFill/>
                </a:ln>
                <a:solidFill>
                  <a:schemeClr val="tx1"/>
                </a:solidFill>
                <a:effectLst/>
                <a:latin typeface="Nuptial BT"/>
                <a:ea typeface="Times New Roman" pitchFamily="18" charset="0"/>
                <a:cs typeface="Arial" pitchFamily="34" charset="0"/>
              </a:rPr>
              <a:t>76</a:t>
            </a:r>
            <a:endParaRPr kumimoji="0" lang="en-US" altLang="en-US"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914400" algn="l"/>
              </a:tabLst>
            </a:pPr>
            <a:r>
              <a:rPr kumimoji="0" lang="en-US" alt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n-US" altLang="en-US"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914400" algn="l"/>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4080061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7772400" cy="5016758"/>
          </a:xfrm>
          <a:prstGeom prst="rect">
            <a:avLst/>
          </a:prstGeom>
        </p:spPr>
        <p:txBody>
          <a:bodyPr wrap="square">
            <a:spAutoFit/>
          </a:bodyPr>
          <a:lstStyle/>
          <a:p>
            <a:pPr algn="ctr"/>
            <a:r>
              <a:rPr lang="en-US" sz="2000" b="1" dirty="0"/>
              <a:t> </a:t>
            </a:r>
            <a:endParaRPr lang="en-US" sz="2000" dirty="0"/>
          </a:p>
          <a:p>
            <a:pPr algn="ctr"/>
            <a:r>
              <a:rPr lang="en-US" sz="4400" b="1" dirty="0" smtClean="0">
                <a:solidFill>
                  <a:srgbClr val="C00000"/>
                </a:solidFill>
                <a:latin typeface="Old English Text MT" panose="03040902040508030806" pitchFamily="66" charset="0"/>
              </a:rPr>
              <a:t>D</a:t>
            </a:r>
            <a:r>
              <a:rPr lang="en-US" sz="2400" dirty="0" smtClean="0">
                <a:latin typeface="Wide Latin" panose="020A0A07050505020404" pitchFamily="18" charset="0"/>
              </a:rPr>
              <a:t>edicación</a:t>
            </a:r>
            <a:r>
              <a:rPr lang="en-US" sz="2000" b="1" dirty="0"/>
              <a:t>  </a:t>
            </a:r>
            <a:endParaRPr lang="en-US" sz="2000" dirty="0"/>
          </a:p>
          <a:p>
            <a:pPr algn="ctr"/>
            <a:r>
              <a:rPr lang="es-CR" sz="4000" b="1" dirty="0">
                <a:solidFill>
                  <a:srgbClr val="C00000"/>
                </a:solidFill>
                <a:latin typeface="Old English Text MT" panose="03040902040508030806" pitchFamily="66" charset="0"/>
              </a:rPr>
              <a:t>M</a:t>
            </a:r>
            <a:r>
              <a:rPr lang="es-CR" dirty="0"/>
              <a:t>e gustaría dedicar este libro a dos maravillosas mujeres en mi vida;  </a:t>
            </a:r>
            <a:endParaRPr lang="en-US" dirty="0"/>
          </a:p>
          <a:p>
            <a:pPr algn="ctr"/>
            <a:r>
              <a:rPr lang="es-CR" dirty="0"/>
              <a:t>Mi madre, Irene </a:t>
            </a:r>
            <a:r>
              <a:rPr lang="es-CR" dirty="0" err="1"/>
              <a:t>Guilbaud</a:t>
            </a:r>
            <a:r>
              <a:rPr lang="es-CR" dirty="0"/>
              <a:t>, quien me enseñó a hacer el bien durante casi tres cuartos de siglo de existencia,  </a:t>
            </a:r>
            <a:endParaRPr lang="en-US" dirty="0"/>
          </a:p>
          <a:p>
            <a:pPr algn="ctr"/>
            <a:r>
              <a:rPr lang="es-CR" dirty="0"/>
              <a:t>Que ahora está en la presencia del Señor, y  </a:t>
            </a:r>
            <a:endParaRPr lang="en-US" dirty="0"/>
          </a:p>
          <a:p>
            <a:pPr algn="ctr"/>
            <a:r>
              <a:rPr lang="es-CR" dirty="0"/>
              <a:t>Mi amada esposa, Matilde</a:t>
            </a:r>
            <a:r>
              <a:rPr lang="es-CR" dirty="0" smtClean="0"/>
              <a:t>,</a:t>
            </a:r>
          </a:p>
          <a:p>
            <a:pPr algn="ctr"/>
            <a:r>
              <a:rPr lang="es-CR" dirty="0" smtClean="0"/>
              <a:t> </a:t>
            </a:r>
            <a:r>
              <a:rPr lang="es-CR" dirty="0"/>
              <a:t>con quien he compartido cincuenta años de matrimonio; </a:t>
            </a:r>
            <a:endParaRPr lang="en-US" dirty="0"/>
          </a:p>
          <a:p>
            <a:pPr algn="ctr"/>
            <a:r>
              <a:rPr lang="es-CR" dirty="0"/>
              <a:t>Por su corazón compasivo y comprensivo  </a:t>
            </a:r>
            <a:endParaRPr lang="en-US" dirty="0"/>
          </a:p>
          <a:p>
            <a:pPr algn="ctr"/>
            <a:r>
              <a:rPr lang="es-CR" dirty="0"/>
              <a:t>Y sobre todo a mi Señor y Salvador Jesucristo,  </a:t>
            </a:r>
            <a:endParaRPr lang="en-US" dirty="0"/>
          </a:p>
          <a:p>
            <a:pPr algn="ctr"/>
            <a:r>
              <a:rPr lang="es-CR" dirty="0"/>
              <a:t>Quien me ha concedido la sabiduría desde la fundación de este mundo.  </a:t>
            </a:r>
            <a:endParaRPr lang="en-US" dirty="0"/>
          </a:p>
          <a:p>
            <a:pPr algn="ctr"/>
            <a:r>
              <a:rPr lang="es-CR" dirty="0"/>
              <a:t>A Él sea la gloria por los siglos de los siglos.  </a:t>
            </a:r>
            <a:endParaRPr lang="en-US" dirty="0"/>
          </a:p>
          <a:p>
            <a:pPr algn="ctr"/>
            <a:r>
              <a:rPr lang="es-CR" dirty="0"/>
              <a:t>      </a:t>
            </a:r>
            <a:r>
              <a:rPr lang="en-US" dirty="0"/>
              <a:t>¡Amén!</a:t>
            </a:r>
          </a:p>
          <a:p>
            <a:pPr algn="ctr"/>
            <a:r>
              <a:rPr lang="en-US" dirty="0"/>
              <a:t> </a:t>
            </a:r>
          </a:p>
          <a:p>
            <a:pPr algn="ctr"/>
            <a:r>
              <a:rPr lang="en-US" dirty="0"/>
              <a:t>.iii. </a:t>
            </a:r>
          </a:p>
        </p:txBody>
      </p:sp>
    </p:spTree>
    <p:extLst>
      <p:ext uri="{BB962C8B-B14F-4D97-AF65-F5344CB8AC3E}">
        <p14:creationId xmlns:p14="http://schemas.microsoft.com/office/powerpoint/2010/main" val="20448587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13943"/>
            <a:ext cx="7772400" cy="4555093"/>
          </a:xfrm>
          <a:prstGeom prst="rect">
            <a:avLst/>
          </a:prstGeom>
        </p:spPr>
        <p:txBody>
          <a:bodyPr wrap="square">
            <a:spAutoFit/>
          </a:bodyPr>
          <a:lstStyle/>
          <a:p>
            <a:pPr algn="ctr"/>
            <a:r>
              <a:rPr lang="en-US" b="1" dirty="0"/>
              <a:t> </a:t>
            </a:r>
            <a:endParaRPr lang="en-US" dirty="0"/>
          </a:p>
          <a:p>
            <a:pPr algn="ctr"/>
            <a:r>
              <a:rPr lang="en-US" sz="4800" b="1" dirty="0" smtClean="0">
                <a:solidFill>
                  <a:srgbClr val="C00000"/>
                </a:solidFill>
                <a:latin typeface="Old English Text MT" panose="03040902040508030806" pitchFamily="66" charset="0"/>
              </a:rPr>
              <a:t>R</a:t>
            </a:r>
            <a:r>
              <a:rPr lang="en-US" sz="2400" dirty="0" smtClean="0">
                <a:latin typeface="Wide Latin" panose="020A0A07050505020404" pitchFamily="18" charset="0"/>
              </a:rPr>
              <a:t>econocimientos</a:t>
            </a:r>
            <a:endParaRPr lang="en-US" sz="2400" dirty="0">
              <a:latin typeface="Wide Latin" panose="020A0A07050505020404" pitchFamily="18" charset="0"/>
            </a:endParaRPr>
          </a:p>
          <a:p>
            <a:pPr algn="ctr"/>
            <a:r>
              <a:rPr lang="en-US" b="1" dirty="0"/>
              <a:t> </a:t>
            </a:r>
            <a:endParaRPr lang="en-US" dirty="0"/>
          </a:p>
          <a:p>
            <a:pPr algn="ctr"/>
            <a:r>
              <a:rPr lang="es-CR" sz="3200" b="1" dirty="0">
                <a:solidFill>
                  <a:srgbClr val="C00000"/>
                </a:solidFill>
                <a:latin typeface="Old English Text MT" panose="03040902040508030806" pitchFamily="66" charset="0"/>
              </a:rPr>
              <a:t>Q</a:t>
            </a:r>
            <a:r>
              <a:rPr lang="es-CR" sz="2000" dirty="0">
                <a:latin typeface="+mj-lt"/>
              </a:rPr>
              <a:t>uisiera agradecer a mis hijos, </a:t>
            </a:r>
            <a:endParaRPr lang="es-CR" sz="2000" dirty="0" smtClean="0">
              <a:latin typeface="+mj-lt"/>
            </a:endParaRPr>
          </a:p>
          <a:p>
            <a:pPr algn="ctr"/>
            <a:r>
              <a:rPr lang="es-CR" sz="2000" dirty="0" smtClean="0">
                <a:latin typeface="+mj-lt"/>
              </a:rPr>
              <a:t>Alexandra</a:t>
            </a:r>
            <a:r>
              <a:rPr lang="es-CR" sz="2000" dirty="0">
                <a:latin typeface="+mj-lt"/>
              </a:rPr>
              <a:t>, Fernand, Henri - Kristoff y Jean - Paul</a:t>
            </a:r>
            <a:endParaRPr lang="en-US" sz="2000" dirty="0">
              <a:latin typeface="+mj-lt"/>
            </a:endParaRPr>
          </a:p>
          <a:p>
            <a:pPr algn="ctr"/>
            <a:r>
              <a:rPr lang="es-CR" sz="2000" dirty="0">
                <a:latin typeface="+mj-lt"/>
              </a:rPr>
              <a:t>Por compartir sus pensamientos, </a:t>
            </a:r>
            <a:endParaRPr lang="en-US" sz="2000" dirty="0">
              <a:latin typeface="+mj-lt"/>
            </a:endParaRPr>
          </a:p>
          <a:p>
            <a:pPr algn="ctr"/>
            <a:r>
              <a:rPr lang="es-CR" sz="2000" dirty="0">
                <a:latin typeface="+mj-lt"/>
              </a:rPr>
              <a:t>Pero sobre todo el apoyo que recibí de mi esposa Matilde </a:t>
            </a:r>
            <a:endParaRPr lang="en-US" sz="2000" dirty="0">
              <a:latin typeface="+mj-lt"/>
            </a:endParaRPr>
          </a:p>
          <a:p>
            <a:pPr algn="ctr"/>
            <a:r>
              <a:rPr lang="es-CR" sz="2000" dirty="0">
                <a:latin typeface="+mj-lt"/>
              </a:rPr>
              <a:t>Desde que Comencé a escribir esas citas </a:t>
            </a:r>
            <a:endParaRPr lang="es-CR" sz="2000" dirty="0" smtClean="0">
              <a:latin typeface="+mj-lt"/>
            </a:endParaRPr>
          </a:p>
          <a:p>
            <a:pPr algn="ctr"/>
            <a:r>
              <a:rPr lang="es-CR" sz="2000" dirty="0">
                <a:latin typeface="+mj-lt"/>
              </a:rPr>
              <a:t>c</a:t>
            </a:r>
            <a:r>
              <a:rPr lang="es-CR" sz="2000" dirty="0" smtClean="0">
                <a:latin typeface="+mj-lt"/>
              </a:rPr>
              <a:t>on </a:t>
            </a:r>
            <a:r>
              <a:rPr lang="es-CR" sz="2000" dirty="0">
                <a:latin typeface="+mj-lt"/>
              </a:rPr>
              <a:t>su persuasión para darles su forma final</a:t>
            </a:r>
            <a:endParaRPr lang="en-US" sz="2000" dirty="0">
              <a:latin typeface="+mj-lt"/>
            </a:endParaRPr>
          </a:p>
          <a:p>
            <a:pPr algn="ctr"/>
            <a:r>
              <a:rPr lang="es-CR" sz="2000" dirty="0">
                <a:latin typeface="+mj-lt"/>
              </a:rPr>
              <a:t>Y con su paciencia y oraciones al soportar mi silencio hasta el </a:t>
            </a:r>
            <a:r>
              <a:rPr lang="es-CR" sz="2000" dirty="0" smtClean="0">
                <a:latin typeface="+mj-lt"/>
              </a:rPr>
              <a:t>final</a:t>
            </a:r>
            <a:r>
              <a:rPr lang="en-US" sz="2000" dirty="0" smtClean="0">
                <a:latin typeface="+mj-lt"/>
              </a:rPr>
              <a:t>.</a:t>
            </a:r>
            <a:endParaRPr lang="en-US" sz="2000" dirty="0">
              <a:latin typeface="+mj-lt"/>
            </a:endParaRPr>
          </a:p>
          <a:p>
            <a:pPr algn="ctr"/>
            <a:endParaRPr lang="en-US" dirty="0" smtClean="0">
              <a:latin typeface="Nuptial BT"/>
            </a:endParaRPr>
          </a:p>
          <a:p>
            <a:pPr algn="ctr"/>
            <a:r>
              <a:rPr lang="en-US" dirty="0">
                <a:latin typeface="Nuptial BT"/>
              </a:rPr>
              <a:t> </a:t>
            </a:r>
          </a:p>
          <a:p>
            <a:pPr algn="ctr"/>
            <a:r>
              <a:rPr lang="en-US" dirty="0" smtClean="0"/>
              <a:t>.v. </a:t>
            </a:r>
            <a:r>
              <a:rPr lang="en-US" dirty="0"/>
              <a:t> </a:t>
            </a:r>
          </a:p>
        </p:txBody>
      </p:sp>
    </p:spTree>
    <p:extLst>
      <p:ext uri="{BB962C8B-B14F-4D97-AF65-F5344CB8AC3E}">
        <p14:creationId xmlns:p14="http://schemas.microsoft.com/office/powerpoint/2010/main" val="12954715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2" y="477054"/>
            <a:ext cx="7772401"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800" b="1" i="0" u="none" strike="noStrike" cap="none" normalizeH="0" baseline="0" dirty="0" smtClean="0">
              <a:ln>
                <a:noFill/>
              </a:ln>
              <a:solidFill>
                <a:srgbClr val="C0504D"/>
              </a:solidFill>
              <a:effectLst/>
              <a:latin typeface="Old English Text MT" pitchFamily="66" charset="0"/>
              <a:ea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3600" b="1" i="0" u="none" strike="noStrike" cap="none" normalizeH="0" baseline="0" dirty="0" smtClean="0">
                <a:ln>
                  <a:noFill/>
                </a:ln>
                <a:solidFill>
                  <a:srgbClr val="C0504D"/>
                </a:solidFill>
                <a:effectLst/>
                <a:latin typeface="Old English Text MT" pitchFamily="66" charset="0"/>
                <a:ea typeface="Times New Roman" pitchFamily="18" charset="0"/>
                <a:cs typeface="Arial" pitchFamily="34" charset="0"/>
              </a:rPr>
              <a:t>I</a:t>
            </a:r>
            <a:r>
              <a:rPr kumimoji="0" lang="en-US" altLang="en-US" sz="2400" b="0" i="0" u="none" strike="noStrike" cap="none" normalizeH="0" baseline="0" dirty="0" smtClean="0">
                <a:ln>
                  <a:noFill/>
                </a:ln>
                <a:solidFill>
                  <a:schemeClr val="tx1"/>
                </a:solidFill>
                <a:effectLst/>
                <a:latin typeface="Wide Latin" panose="020A0A07050505020404" pitchFamily="18" charset="0"/>
                <a:ea typeface="Times New Roman" pitchFamily="18" charset="0"/>
                <a:cs typeface="Arial" pitchFamily="34" charset="0"/>
              </a:rPr>
              <a:t>ntroducción</a:t>
            </a:r>
            <a:endParaRPr kumimoji="0" lang="en-US" altLang="en-US" sz="2400" b="0" i="0" u="none" strike="noStrike" cap="none" normalizeH="0" baseline="0" dirty="0" smtClean="0">
              <a:ln>
                <a:noFill/>
              </a:ln>
              <a:solidFill>
                <a:schemeClr val="tx1"/>
              </a:solidFill>
              <a:effectLst/>
              <a:latin typeface="Wide Latin" panose="020A0A07050505020404"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800" b="1" i="0" u="none" strike="noStrike" cap="none" normalizeH="0" baseline="0" dirty="0" smtClean="0">
              <a:ln>
                <a:noFill/>
              </a:ln>
              <a:solidFill>
                <a:srgbClr val="C0504D"/>
              </a:solidFill>
              <a:effectLst/>
              <a:latin typeface="Old English Text MT" panose="03040902040508030806" pitchFamily="66" charset="0"/>
              <a:ea typeface="Times New Roman" pitchFamily="18" charset="0"/>
              <a:cs typeface="Arial" pitchFamily="34" charset="0"/>
            </a:endParaRPr>
          </a:p>
          <a:p>
            <a:pPr algn="ctr"/>
            <a:r>
              <a:rPr lang="es-CR" sz="3600" b="1" dirty="0">
                <a:solidFill>
                  <a:srgbClr val="C00000"/>
                </a:solidFill>
                <a:latin typeface="Old English Text MT" panose="03040902040508030806" pitchFamily="66" charset="0"/>
              </a:rPr>
              <a:t>A</a:t>
            </a:r>
            <a:r>
              <a:rPr lang="es-CR" sz="2000" dirty="0"/>
              <a:t>ntes de poner esas citas en sus formas finales; </a:t>
            </a:r>
            <a:endParaRPr lang="es-CR" sz="2000" dirty="0" smtClean="0"/>
          </a:p>
          <a:p>
            <a:pPr algn="ctr"/>
            <a:r>
              <a:rPr lang="es-CR" sz="2000" dirty="0" smtClean="0"/>
              <a:t>han </a:t>
            </a:r>
            <a:r>
              <a:rPr lang="es-CR" sz="2000" dirty="0"/>
              <a:t>estado nadando en mi mente durante muchos años.</a:t>
            </a:r>
            <a:endParaRPr lang="en-US" sz="2000" dirty="0"/>
          </a:p>
          <a:p>
            <a:pPr algn="ctr"/>
            <a:r>
              <a:rPr lang="es-CR" sz="2000" dirty="0"/>
              <a:t>	Al acercarme a tres cuartos de siglo de existencia, </a:t>
            </a:r>
            <a:endParaRPr lang="es-CR" sz="2000" dirty="0" smtClean="0"/>
          </a:p>
          <a:p>
            <a:pPr algn="ctr"/>
            <a:r>
              <a:rPr lang="es-CR" sz="2000" dirty="0" smtClean="0"/>
              <a:t>la </a:t>
            </a:r>
            <a:r>
              <a:rPr lang="es-CR" sz="2000" dirty="0"/>
              <a:t>vida ha sido y sigue siendo una experiencia de aprendizaje</a:t>
            </a:r>
            <a:r>
              <a:rPr lang="es-CR" sz="2000" dirty="0" smtClean="0"/>
              <a:t>.</a:t>
            </a:r>
          </a:p>
          <a:p>
            <a:pPr algn="ctr"/>
            <a:r>
              <a:rPr lang="es-CR" sz="2000" dirty="0" smtClean="0"/>
              <a:t> </a:t>
            </a:r>
            <a:r>
              <a:rPr lang="es-CR" sz="2000" dirty="0"/>
              <a:t>Mientras la atravieso, hay una cosa que aprendí: </a:t>
            </a:r>
            <a:endParaRPr lang="es-CR" sz="2000" dirty="0" smtClean="0"/>
          </a:p>
          <a:p>
            <a:pPr algn="ctr"/>
            <a:r>
              <a:rPr lang="es-CR" sz="2000" dirty="0" smtClean="0"/>
              <a:t>humillarme </a:t>
            </a:r>
            <a:r>
              <a:rPr lang="es-CR" sz="2000" dirty="0"/>
              <a:t>ante Dios y los demás; aunque en mi carne es difícil,</a:t>
            </a:r>
            <a:endParaRPr lang="en-US" sz="2000" dirty="0"/>
          </a:p>
          <a:p>
            <a:pPr algn="ctr"/>
            <a:r>
              <a:rPr lang="es-CR" sz="2000" dirty="0"/>
              <a:t>Tuve que someterla para aumentar en sabiduría. </a:t>
            </a:r>
            <a:endParaRPr lang="es-CR" sz="2000" dirty="0" smtClean="0"/>
          </a:p>
          <a:p>
            <a:pPr algn="ctr"/>
            <a:endParaRPr lang="es-CR" dirty="0" smtClean="0"/>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smtClean="0">
              <a:ln>
                <a:noFill/>
              </a:ln>
              <a:solidFill>
                <a:schemeClr val="tx1"/>
              </a:solidFill>
              <a:effectLst/>
              <a:latin typeface="Nuptial BT"/>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600" dirty="0" smtClean="0">
                <a:latin typeface="Nuptial BT"/>
                <a:cs typeface="Arial" pitchFamily="34" charset="0"/>
              </a:rPr>
              <a:t>.vi. </a:t>
            </a:r>
            <a:endParaRPr kumimoji="0" lang="en-US" altLang="en-US" sz="1600" b="0" i="0" u="none" strike="noStrike" cap="none" normalizeH="0" baseline="0" dirty="0" smtClean="0">
              <a:ln>
                <a:noFill/>
              </a:ln>
              <a:solidFill>
                <a:schemeClr val="tx1"/>
              </a:solidFill>
              <a:effectLst/>
              <a:latin typeface="Nuptial BT"/>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6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5814318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599" y="1701"/>
            <a:ext cx="7257393" cy="4708981"/>
          </a:xfrm>
          <a:prstGeom prst="rect">
            <a:avLst/>
          </a:prstGeom>
        </p:spPr>
        <p:txBody>
          <a:bodyPr wrap="square">
            <a:spAutoFit/>
          </a:bodyPr>
          <a:lstStyle/>
          <a:p>
            <a:pPr algn="ctr"/>
            <a:endParaRPr lang="es-CR" sz="2000" dirty="0" smtClean="0"/>
          </a:p>
          <a:p>
            <a:pPr algn="ctr"/>
            <a:r>
              <a:rPr lang="es-CR" sz="2000" dirty="0"/>
              <a:t>Los escritos de este libro se basan en la experiencia de la vida en general; sobre la vida, el amor, vivir, aprender y apoyarse en Dios para obtener sabiduría e inspiración. No tenemos las llaves del futuro; solo el Supremo, Divino Espíritu de arriba que está en control de nuestras vidas. </a:t>
            </a:r>
            <a:endParaRPr lang="es-CR" sz="2000" dirty="0" smtClean="0"/>
          </a:p>
          <a:p>
            <a:pPr algn="ctr"/>
            <a:r>
              <a:rPr lang="es-CR" sz="2000" dirty="0" smtClean="0"/>
              <a:t>El </a:t>
            </a:r>
            <a:r>
              <a:rPr lang="es-CR" sz="2000" dirty="0"/>
              <a:t>objetivo de este libro es acercarnos y ayudarnos a comprender la conciencia de nuestra existencia a través del poder sobrenatural del Supremo, Divino Espíritu que nos dio vida. </a:t>
            </a:r>
            <a:endParaRPr lang="en-US" sz="2000" dirty="0"/>
          </a:p>
          <a:p>
            <a:pPr algn="ctr"/>
            <a:r>
              <a:rPr lang="es-CR" sz="2000" dirty="0"/>
              <a:t>	El propósito de este libro es inspirar y estimular las mentes de cada lector para que busquen descubrir su potencial divino; esto, confío, resultará en una vida gratificante y plena. </a:t>
            </a:r>
            <a:endParaRPr lang="en-US" dirty="0"/>
          </a:p>
          <a:p>
            <a:pPr algn="ctr"/>
            <a:r>
              <a:rPr lang="es-CR" sz="2000" b="1" i="1" dirty="0"/>
              <a:t>                                                             Lluvias de Bendiciones </a:t>
            </a:r>
            <a:r>
              <a:rPr lang="es-CR" sz="2000" b="1" i="1" dirty="0" smtClean="0"/>
              <a:t>!                                                       </a:t>
            </a:r>
            <a:endParaRPr lang="en-US" sz="2000" dirty="0"/>
          </a:p>
          <a:p>
            <a:pPr algn="ctr"/>
            <a:r>
              <a:rPr lang="es-CR" sz="2000" b="1" i="1" dirty="0"/>
              <a:t>                                                              Jean-Claude </a:t>
            </a:r>
            <a:r>
              <a:rPr lang="es-CR" sz="2000" b="1" i="1" dirty="0" err="1" smtClean="0"/>
              <a:t>Guilbaud</a:t>
            </a:r>
            <a:endParaRPr lang="es-CR" sz="2000" i="1" dirty="0" smtClean="0"/>
          </a:p>
          <a:p>
            <a:pPr algn="ctr"/>
            <a:r>
              <a:rPr lang="es-CR" sz="2000" dirty="0" smtClean="0"/>
              <a:t>.vii.</a:t>
            </a:r>
            <a:endParaRPr lang="en-US" dirty="0"/>
          </a:p>
        </p:txBody>
      </p:sp>
    </p:spTree>
    <p:extLst>
      <p:ext uri="{BB962C8B-B14F-4D97-AF65-F5344CB8AC3E}">
        <p14:creationId xmlns:p14="http://schemas.microsoft.com/office/powerpoint/2010/main" val="3524172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844" y="23648"/>
            <a:ext cx="7772400" cy="4585871"/>
          </a:xfrm>
          <a:prstGeom prst="rect">
            <a:avLst/>
          </a:prstGeom>
        </p:spPr>
        <p:txBody>
          <a:bodyPr wrap="square">
            <a:spAutoFit/>
          </a:bodyPr>
          <a:lstStyle/>
          <a:p>
            <a:pPr algn="ctr"/>
            <a:r>
              <a:rPr lang="en-US" sz="6000" dirty="0" smtClean="0">
                <a:latin typeface="Old English Text MT" panose="03040902040508030806" pitchFamily="66" charset="0"/>
              </a:rPr>
              <a:t>.1.</a:t>
            </a:r>
            <a:endParaRPr lang="en-US" sz="6000" dirty="0" smtClean="0">
              <a:solidFill>
                <a:srgbClr val="C00000"/>
              </a:solidFill>
              <a:latin typeface="Old English Text MT" panose="03040902040508030806" pitchFamily="66" charset="0"/>
            </a:endParaRPr>
          </a:p>
          <a:p>
            <a:pPr algn="ctr"/>
            <a:endParaRPr lang="en-US" sz="800" dirty="0" smtClean="0">
              <a:solidFill>
                <a:srgbClr val="C00000"/>
              </a:solidFill>
              <a:latin typeface="Old English Text MT" panose="03040902040508030806" pitchFamily="66" charset="0"/>
            </a:endParaRPr>
          </a:p>
          <a:p>
            <a:pPr algn="ctr"/>
            <a:r>
              <a:rPr lang="en-US" sz="8000" b="1" dirty="0" smtClean="0">
                <a:solidFill>
                  <a:srgbClr val="C00000"/>
                </a:solidFill>
                <a:latin typeface="Old English Text MT" panose="03040902040508030806" pitchFamily="66" charset="0"/>
              </a:rPr>
              <a:t>V</a:t>
            </a:r>
            <a:r>
              <a:rPr lang="en-US" sz="6000" dirty="0" smtClean="0">
                <a:latin typeface="Old English Text MT" panose="03040902040508030806" pitchFamily="66" charset="0"/>
              </a:rPr>
              <a:t>ida</a:t>
            </a:r>
            <a:endParaRPr lang="en-US" sz="6000" dirty="0">
              <a:latin typeface="Old English Text MT" panose="03040902040508030806" pitchFamily="66" charset="0"/>
            </a:endParaRPr>
          </a:p>
          <a:p>
            <a:pPr algn="ctr"/>
            <a:r>
              <a:rPr lang="es-CR" sz="6000" b="1" i="1" dirty="0">
                <a:solidFill>
                  <a:srgbClr val="C00000"/>
                </a:solidFill>
                <a:latin typeface="Old English Text MT" panose="03040902040508030806" pitchFamily="66" charset="0"/>
              </a:rPr>
              <a:t>P</a:t>
            </a:r>
            <a:r>
              <a:rPr lang="es-CR" sz="3200" b="1" i="1" dirty="0">
                <a:latin typeface="Nuptial BT"/>
              </a:rPr>
              <a:t>orque el que me halle, hallará vida, </a:t>
            </a:r>
            <a:endParaRPr lang="en-US" sz="3200" dirty="0">
              <a:latin typeface="Nuptial BT"/>
            </a:endParaRPr>
          </a:p>
          <a:p>
            <a:pPr algn="ctr"/>
            <a:r>
              <a:rPr lang="es-CR" sz="3200" b="1" i="1" dirty="0">
                <a:latin typeface="Nuptial BT"/>
              </a:rPr>
              <a:t>Y alcanzará el favor de Jehová.</a:t>
            </a:r>
            <a:endParaRPr lang="en-US" sz="3200" dirty="0">
              <a:latin typeface="Nuptial BT"/>
            </a:endParaRPr>
          </a:p>
          <a:p>
            <a:r>
              <a:rPr lang="en-US" sz="2800" i="1" dirty="0" smtClean="0">
                <a:latin typeface="Nuptial BT"/>
              </a:rPr>
              <a:t>                                                     </a:t>
            </a:r>
            <a:r>
              <a:rPr lang="en-US" sz="2400" i="1" dirty="0" smtClean="0">
                <a:latin typeface="Nuptial BT"/>
              </a:rPr>
              <a:t>Proverbios 8:35</a:t>
            </a:r>
          </a:p>
          <a:p>
            <a:endParaRPr lang="en-US" sz="2400" dirty="0">
              <a:latin typeface="Nuptial BT"/>
            </a:endParaRPr>
          </a:p>
        </p:txBody>
      </p:sp>
    </p:spTree>
    <p:extLst>
      <p:ext uri="{BB962C8B-B14F-4D97-AF65-F5344CB8AC3E}">
        <p14:creationId xmlns:p14="http://schemas.microsoft.com/office/powerpoint/2010/main" val="38475416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32089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7086600" cy="3662541"/>
          </a:xfrm>
          <a:prstGeom prst="rect">
            <a:avLst/>
          </a:prstGeom>
        </p:spPr>
        <p:txBody>
          <a:bodyPr wrap="square">
            <a:spAutoFit/>
          </a:bodyPr>
          <a:lstStyle/>
          <a:p>
            <a:pPr algn="ctr"/>
            <a:r>
              <a:rPr lang="en-US" dirty="0">
                <a:sym typeface="Times New Roman Special G2"/>
              </a:rPr>
              <a:t></a:t>
            </a:r>
            <a:endParaRPr lang="en-US" dirty="0"/>
          </a:p>
          <a:p>
            <a:pPr algn="ctr"/>
            <a:r>
              <a:rPr lang="en-US" sz="3600" b="1" dirty="0" smtClean="0">
                <a:solidFill>
                  <a:srgbClr val="C00000"/>
                </a:solidFill>
                <a:latin typeface="Old English Text MT" panose="03040902040508030806" pitchFamily="66" charset="0"/>
              </a:rPr>
              <a:t>E</a:t>
            </a:r>
            <a:r>
              <a:rPr lang="en-US" sz="2200" b="1" dirty="0" smtClean="0">
                <a:latin typeface="Nuptial BT"/>
              </a:rPr>
              <a:t>n la vida,</a:t>
            </a:r>
          </a:p>
          <a:p>
            <a:pPr algn="ctr"/>
            <a:endParaRPr lang="en-US" sz="800" b="1" dirty="0">
              <a:latin typeface="Nuptial BT"/>
            </a:endParaRPr>
          </a:p>
          <a:p>
            <a:pPr algn="ctr"/>
            <a:r>
              <a:rPr lang="es-CR" sz="2400" b="1" dirty="0">
                <a:solidFill>
                  <a:srgbClr val="C00000"/>
                </a:solidFill>
                <a:latin typeface="Old English Text MT" panose="03040902040508030806" pitchFamily="66" charset="0"/>
              </a:rPr>
              <a:t>E</a:t>
            </a:r>
            <a:r>
              <a:rPr lang="es-CR" sz="2200" dirty="0"/>
              <a:t>l comienzo de una relación entre un</a:t>
            </a:r>
            <a:endParaRPr lang="en-US" sz="2200" dirty="0"/>
          </a:p>
          <a:p>
            <a:pPr algn="ctr"/>
            <a:r>
              <a:rPr lang="es-CR" sz="2200" dirty="0"/>
              <a:t>Hombre y una mujer son como jugar a la ruleta;</a:t>
            </a:r>
            <a:endParaRPr lang="en-US" sz="2200" dirty="0"/>
          </a:p>
          <a:p>
            <a:pPr algn="ctr"/>
            <a:r>
              <a:rPr lang="es-CR" sz="2200" dirty="0"/>
              <a:t>Podemos encontrarnos con la persona adecuada </a:t>
            </a:r>
            <a:endParaRPr lang="es-CR" sz="2200" dirty="0" smtClean="0"/>
          </a:p>
          <a:p>
            <a:pPr algn="ctr"/>
            <a:r>
              <a:rPr lang="es-CR" sz="2200" dirty="0" smtClean="0"/>
              <a:t>y </a:t>
            </a:r>
            <a:r>
              <a:rPr lang="es-CR" sz="2200" dirty="0"/>
              <a:t>vivir felices o </a:t>
            </a:r>
            <a:endParaRPr lang="en-US" sz="2200" dirty="0"/>
          </a:p>
          <a:p>
            <a:pPr algn="ctr"/>
            <a:r>
              <a:rPr lang="es-CR" sz="2200" dirty="0"/>
              <a:t>Podemos encontrarnos con la persona equivocada</a:t>
            </a:r>
            <a:endParaRPr lang="en-US" sz="2200" dirty="0"/>
          </a:p>
          <a:p>
            <a:pPr algn="ctr"/>
            <a:r>
              <a:rPr lang="es-CR" sz="2200" dirty="0"/>
              <a:t>Y estar condenados por el resto de nuestras vidas</a:t>
            </a:r>
            <a:r>
              <a:rPr lang="es-CR" sz="2400" dirty="0"/>
              <a:t>.</a:t>
            </a:r>
            <a:endParaRPr lang="en-US" sz="2400" dirty="0"/>
          </a:p>
          <a:p>
            <a:pPr algn="ctr"/>
            <a:endParaRPr lang="en-US" dirty="0"/>
          </a:p>
          <a:p>
            <a:pPr algn="ctr"/>
            <a:r>
              <a:rPr lang="en-US" dirty="0"/>
              <a:t> </a:t>
            </a:r>
          </a:p>
        </p:txBody>
      </p:sp>
    </p:spTree>
    <p:extLst>
      <p:ext uri="{BB962C8B-B14F-4D97-AF65-F5344CB8AC3E}">
        <p14:creationId xmlns:p14="http://schemas.microsoft.com/office/powerpoint/2010/main" val="30102780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33400"/>
            <a:ext cx="7772400" cy="3293209"/>
          </a:xfrm>
          <a:prstGeom prst="rect">
            <a:avLst/>
          </a:prstGeom>
        </p:spPr>
        <p:txBody>
          <a:bodyPr wrap="square">
            <a:spAutoFit/>
          </a:bodyPr>
          <a:lstStyle/>
          <a:p>
            <a:pPr algn="ctr"/>
            <a:r>
              <a:rPr lang="en-US" sz="4800" b="1" dirty="0" smtClean="0">
                <a:latin typeface="Old English Text MT" panose="03040902040508030806" pitchFamily="66" charset="0"/>
              </a:rPr>
              <a:t>.2.</a:t>
            </a:r>
            <a:endParaRPr lang="en-US" sz="4800" b="1" dirty="0">
              <a:latin typeface="Old English Text MT" panose="03040902040508030806" pitchFamily="66" charset="0"/>
            </a:endParaRPr>
          </a:p>
          <a:p>
            <a:pPr algn="ctr"/>
            <a:r>
              <a:rPr lang="en-US" sz="3600" b="1" dirty="0"/>
              <a:t> </a:t>
            </a:r>
            <a:endParaRPr lang="en-US" sz="3600" dirty="0"/>
          </a:p>
          <a:p>
            <a:pPr algn="ctr"/>
            <a:r>
              <a:rPr lang="en-US" sz="4800" b="1" dirty="0" smtClean="0">
                <a:solidFill>
                  <a:srgbClr val="C00000"/>
                </a:solidFill>
                <a:latin typeface="Old English Text MT" panose="03040902040508030806" pitchFamily="66" charset="0"/>
              </a:rPr>
              <a:t>A</a:t>
            </a:r>
            <a:r>
              <a:rPr lang="en-US" sz="3600" dirty="0" smtClean="0">
                <a:latin typeface="Old English Text MT" panose="03040902040508030806" pitchFamily="66" charset="0"/>
              </a:rPr>
              <a:t>mar</a:t>
            </a:r>
            <a:endParaRPr lang="en-US" sz="3600" dirty="0">
              <a:latin typeface="Old English Text MT" panose="03040902040508030806" pitchFamily="66" charset="0"/>
            </a:endParaRPr>
          </a:p>
          <a:p>
            <a:pPr algn="ctr"/>
            <a:r>
              <a:rPr lang="es-CR" sz="3200" b="1" i="1" dirty="0">
                <a:solidFill>
                  <a:srgbClr val="C00000"/>
                </a:solidFill>
                <a:latin typeface="Old English Text MT" panose="03040902040508030806" pitchFamily="66" charset="0"/>
              </a:rPr>
              <a:t>E</a:t>
            </a:r>
            <a:r>
              <a:rPr lang="es-CR" sz="2000" b="1" i="1" dirty="0"/>
              <a:t>n todo tiempo ama el amigo,</a:t>
            </a:r>
            <a:endParaRPr lang="en-US" sz="2000" dirty="0"/>
          </a:p>
          <a:p>
            <a:pPr marL="2916238" indent="-2916238" algn="ctr"/>
            <a:r>
              <a:rPr lang="es-CR" sz="2000" b="1" i="1" dirty="0"/>
              <a:t>Y es como un hermano en tiempo de angustia.</a:t>
            </a:r>
            <a:r>
              <a:rPr lang="en-US" sz="2000" i="1" dirty="0" smtClean="0"/>
              <a:t>                                           </a:t>
            </a:r>
            <a:r>
              <a:rPr lang="en-US" sz="2400" i="1" dirty="0" smtClean="0"/>
              <a:t>Proverbios </a:t>
            </a:r>
            <a:r>
              <a:rPr lang="en-US" sz="2400" i="1" dirty="0"/>
              <a:t>17:17</a:t>
            </a:r>
            <a:endParaRPr lang="en-US" sz="2400" dirty="0"/>
          </a:p>
        </p:txBody>
      </p:sp>
    </p:spTree>
    <p:extLst>
      <p:ext uri="{BB962C8B-B14F-4D97-AF65-F5344CB8AC3E}">
        <p14:creationId xmlns:p14="http://schemas.microsoft.com/office/powerpoint/2010/main" val="12332226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097608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62000"/>
            <a:ext cx="7772400" cy="3693319"/>
          </a:xfrm>
          <a:prstGeom prst="rect">
            <a:avLst/>
          </a:prstGeom>
        </p:spPr>
        <p:txBody>
          <a:bodyPr wrap="square">
            <a:spAutoFit/>
          </a:bodyPr>
          <a:lstStyle/>
          <a:p>
            <a:pPr algn="ctr"/>
            <a:r>
              <a:rPr lang="en-US" dirty="0"/>
              <a:t> </a:t>
            </a:r>
          </a:p>
          <a:p>
            <a:pPr algn="ctr"/>
            <a:r>
              <a:rPr lang="en-US" sz="5400" b="1" dirty="0" smtClean="0">
                <a:solidFill>
                  <a:srgbClr val="C00000"/>
                </a:solidFill>
                <a:latin typeface="Old English Text MT" panose="03040902040508030806" pitchFamily="66" charset="0"/>
              </a:rPr>
              <a:t>W</a:t>
            </a:r>
            <a:r>
              <a:rPr lang="en-US" sz="2800" b="1" dirty="0" smtClean="0">
                <a:latin typeface="Nuptial BT"/>
              </a:rPr>
              <a:t>hen </a:t>
            </a:r>
            <a:r>
              <a:rPr lang="en-US" sz="2800" b="1" dirty="0">
                <a:latin typeface="Nuptial BT"/>
              </a:rPr>
              <a:t>love is genuine, </a:t>
            </a:r>
            <a:endParaRPr lang="en-US" sz="2800" dirty="0">
              <a:latin typeface="Nuptial BT"/>
            </a:endParaRPr>
          </a:p>
          <a:p>
            <a:pPr algn="ctr"/>
            <a:r>
              <a:rPr lang="en-US" sz="2800" b="1" dirty="0">
                <a:latin typeface="Nuptial BT"/>
              </a:rPr>
              <a:t>Giving and sharing will</a:t>
            </a:r>
            <a:endParaRPr lang="en-US" sz="2800" dirty="0">
              <a:latin typeface="Nuptial BT"/>
            </a:endParaRPr>
          </a:p>
          <a:p>
            <a:pPr algn="ctr"/>
            <a:r>
              <a:rPr lang="en-US" sz="2800" b="1" dirty="0">
                <a:latin typeface="Nuptial BT"/>
              </a:rPr>
              <a:t>Come instantly without thinking twice. </a:t>
            </a:r>
            <a:endParaRPr lang="en-US" sz="2800" dirty="0">
              <a:latin typeface="Nuptial BT"/>
            </a:endParaRPr>
          </a:p>
          <a:p>
            <a:pPr algn="ctr"/>
            <a:r>
              <a:rPr lang="en-US" sz="2800" b="1" dirty="0">
                <a:latin typeface="Nuptial BT"/>
              </a:rPr>
              <a:t>For the mind thinks </a:t>
            </a:r>
            <a:endParaRPr lang="en-US" sz="2800" b="1" dirty="0" smtClean="0">
              <a:latin typeface="Nuptial BT"/>
            </a:endParaRPr>
          </a:p>
          <a:p>
            <a:pPr algn="ctr"/>
            <a:r>
              <a:rPr lang="en-US" sz="2800" b="1" dirty="0" smtClean="0">
                <a:latin typeface="Nuptial BT"/>
              </a:rPr>
              <a:t>and </a:t>
            </a:r>
            <a:r>
              <a:rPr lang="en-US" sz="2800" b="1" dirty="0">
                <a:latin typeface="Nuptial BT"/>
              </a:rPr>
              <a:t>the heart give.   </a:t>
            </a:r>
            <a:endParaRPr lang="en-US" sz="2800" dirty="0">
              <a:latin typeface="Nuptial BT"/>
            </a:endParaRPr>
          </a:p>
          <a:p>
            <a:pPr algn="ctr"/>
            <a:r>
              <a:rPr lang="en-US" sz="3200" dirty="0"/>
              <a:t> </a:t>
            </a:r>
          </a:p>
          <a:p>
            <a:pPr algn="ctr"/>
            <a:r>
              <a:rPr lang="en-US" dirty="0"/>
              <a:t>.26.</a:t>
            </a:r>
          </a:p>
        </p:txBody>
      </p:sp>
    </p:spTree>
    <p:extLst>
      <p:ext uri="{BB962C8B-B14F-4D97-AF65-F5344CB8AC3E}">
        <p14:creationId xmlns:p14="http://schemas.microsoft.com/office/powerpoint/2010/main" val="33017990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782" y="228600"/>
            <a:ext cx="7772400" cy="3754874"/>
          </a:xfrm>
          <a:prstGeom prst="rect">
            <a:avLst/>
          </a:prstGeom>
        </p:spPr>
        <p:txBody>
          <a:bodyPr wrap="square">
            <a:spAutoFit/>
          </a:bodyPr>
          <a:lstStyle/>
          <a:p>
            <a:pPr algn="ctr"/>
            <a:r>
              <a:rPr lang="en-US" sz="5400" dirty="0" smtClean="0">
                <a:latin typeface="Old English Text MT" panose="03040902040508030806" pitchFamily="66" charset="0"/>
              </a:rPr>
              <a:t>.3.</a:t>
            </a:r>
            <a:endParaRPr lang="en-US" sz="5400" dirty="0">
              <a:latin typeface="Old English Text MT" panose="03040902040508030806" pitchFamily="66" charset="0"/>
            </a:endParaRPr>
          </a:p>
          <a:p>
            <a:pPr algn="ctr"/>
            <a:r>
              <a:rPr lang="en-US" b="1" dirty="0"/>
              <a:t> </a:t>
            </a:r>
            <a:endParaRPr lang="en-US" dirty="0"/>
          </a:p>
          <a:p>
            <a:pPr algn="ctr"/>
            <a:r>
              <a:rPr lang="en-US" sz="6600" b="1" dirty="0" smtClean="0">
                <a:solidFill>
                  <a:srgbClr val="C00000"/>
                </a:solidFill>
                <a:latin typeface="Old English Text MT" panose="03040902040508030806" pitchFamily="66" charset="0"/>
              </a:rPr>
              <a:t>V</a:t>
            </a:r>
            <a:r>
              <a:rPr lang="en-US" sz="5400" dirty="0" smtClean="0">
                <a:latin typeface="Old English Text MT" panose="03040902040508030806" pitchFamily="66" charset="0"/>
              </a:rPr>
              <a:t>ivir</a:t>
            </a:r>
            <a:endParaRPr lang="en-US" sz="5400" dirty="0">
              <a:latin typeface="Old English Text MT" panose="03040902040508030806" pitchFamily="66" charset="0"/>
            </a:endParaRPr>
          </a:p>
          <a:p>
            <a:pPr algn="ctr"/>
            <a:r>
              <a:rPr lang="en-US" sz="4800" b="1" i="1" dirty="0">
                <a:solidFill>
                  <a:srgbClr val="C00000"/>
                </a:solidFill>
                <a:latin typeface="Old English Text MT" panose="03040902040508030806" pitchFamily="66" charset="0"/>
              </a:rPr>
              <a:t>I</a:t>
            </a:r>
            <a:r>
              <a:rPr lang="en-US" sz="2800" b="1" i="1" dirty="0">
                <a:latin typeface="Nuptial BT"/>
              </a:rPr>
              <a:t>f we live in the Spirit, </a:t>
            </a:r>
            <a:endParaRPr lang="en-US" sz="2800" dirty="0">
              <a:latin typeface="Nuptial BT"/>
            </a:endParaRPr>
          </a:p>
          <a:p>
            <a:pPr algn="ctr"/>
            <a:r>
              <a:rPr lang="en-US" sz="2800" b="1" i="1" dirty="0">
                <a:latin typeface="Nuptial BT"/>
              </a:rPr>
              <a:t>let us also walk in The Spirit.</a:t>
            </a:r>
            <a:endParaRPr lang="en-US" sz="2800" dirty="0">
              <a:latin typeface="Nuptial BT"/>
            </a:endParaRPr>
          </a:p>
          <a:p>
            <a:pPr algn="ctr"/>
            <a:r>
              <a:rPr lang="en-US" i="1" dirty="0"/>
              <a:t>                                                    </a:t>
            </a:r>
            <a:r>
              <a:rPr lang="en-US" sz="2400" i="1" dirty="0"/>
              <a:t>Galatians 5:25</a:t>
            </a:r>
            <a:endParaRPr lang="en-US" sz="2400" dirty="0"/>
          </a:p>
        </p:txBody>
      </p:sp>
    </p:spTree>
    <p:extLst>
      <p:ext uri="{BB962C8B-B14F-4D97-AF65-F5344CB8AC3E}">
        <p14:creationId xmlns:p14="http://schemas.microsoft.com/office/powerpoint/2010/main" val="31346184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18066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305342"/>
            <a:ext cx="7772400" cy="2123658"/>
          </a:xfrm>
          <a:prstGeom prst="rect">
            <a:avLst/>
          </a:prstGeom>
        </p:spPr>
        <p:txBody>
          <a:bodyPr wrap="square">
            <a:spAutoFit/>
          </a:bodyPr>
          <a:lstStyle/>
          <a:p>
            <a:pPr algn="ctr"/>
            <a:r>
              <a:rPr lang="en-US" sz="4800" b="1" dirty="0">
                <a:solidFill>
                  <a:srgbClr val="C00000"/>
                </a:solidFill>
                <a:latin typeface="Old English Text MT" panose="03040902040508030806" pitchFamily="66" charset="0"/>
              </a:rPr>
              <a:t>M</a:t>
            </a:r>
            <a:r>
              <a:rPr lang="en-US" sz="2800" b="1" dirty="0">
                <a:latin typeface="Nuptial BT"/>
              </a:rPr>
              <a:t>arriage is the last class </a:t>
            </a:r>
            <a:endParaRPr lang="en-US" sz="2800" dirty="0">
              <a:latin typeface="Nuptial BT"/>
            </a:endParaRPr>
          </a:p>
          <a:p>
            <a:pPr algn="ctr"/>
            <a:r>
              <a:rPr lang="en-US" sz="2800" b="1" dirty="0">
                <a:latin typeface="Nuptial BT"/>
              </a:rPr>
              <a:t>In the school of life.</a:t>
            </a:r>
            <a:endParaRPr lang="en-US" sz="2800" dirty="0">
              <a:latin typeface="Nuptial BT"/>
            </a:endParaRPr>
          </a:p>
          <a:p>
            <a:pPr algn="ctr"/>
            <a:r>
              <a:rPr lang="en-US" sz="2800" b="1" dirty="0">
                <a:latin typeface="Nuptial BT"/>
              </a:rPr>
              <a:t>If you can pass and graduate, </a:t>
            </a:r>
            <a:endParaRPr lang="en-US" sz="2800" dirty="0">
              <a:latin typeface="Nuptial BT"/>
            </a:endParaRPr>
          </a:p>
          <a:p>
            <a:pPr algn="ctr"/>
            <a:r>
              <a:rPr lang="en-US" sz="2800" b="1" dirty="0">
                <a:latin typeface="Nuptial BT"/>
              </a:rPr>
              <a:t>Than you have made it through</a:t>
            </a:r>
            <a:r>
              <a:rPr lang="en-US" sz="2800" b="1" dirty="0"/>
              <a:t>.</a:t>
            </a:r>
            <a:endParaRPr lang="en-US" sz="2800" dirty="0"/>
          </a:p>
        </p:txBody>
      </p:sp>
    </p:spTree>
    <p:extLst>
      <p:ext uri="{BB962C8B-B14F-4D97-AF65-F5344CB8AC3E}">
        <p14:creationId xmlns:p14="http://schemas.microsoft.com/office/powerpoint/2010/main" val="20813943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28600"/>
            <a:ext cx="7772400" cy="3970318"/>
          </a:xfrm>
          <a:prstGeom prst="rect">
            <a:avLst/>
          </a:prstGeom>
        </p:spPr>
        <p:txBody>
          <a:bodyPr wrap="square">
            <a:spAutoFit/>
          </a:bodyPr>
          <a:lstStyle/>
          <a:p>
            <a:pPr algn="ctr"/>
            <a:r>
              <a:rPr lang="en-US" sz="5400" dirty="0" smtClean="0">
                <a:latin typeface="Old English Text MT" panose="03040902040508030806" pitchFamily="66" charset="0"/>
              </a:rPr>
              <a:t>.4.</a:t>
            </a:r>
          </a:p>
          <a:p>
            <a:pPr algn="ctr"/>
            <a:endParaRPr lang="en-US" sz="3200" dirty="0">
              <a:latin typeface="Old English Text MT" panose="03040902040508030806" pitchFamily="66" charset="0"/>
            </a:endParaRPr>
          </a:p>
          <a:p>
            <a:pPr algn="ctr"/>
            <a:r>
              <a:rPr lang="en-US" sz="6600" b="1" dirty="0" smtClean="0">
                <a:solidFill>
                  <a:srgbClr val="C00000"/>
                </a:solidFill>
                <a:latin typeface="Old English Text MT" panose="03040902040508030806" pitchFamily="66" charset="0"/>
              </a:rPr>
              <a:t>I</a:t>
            </a:r>
            <a:r>
              <a:rPr lang="en-US" sz="5400" dirty="0" smtClean="0">
                <a:latin typeface="Old English Text MT" panose="03040902040508030806" pitchFamily="66" charset="0"/>
              </a:rPr>
              <a:t>nclinar</a:t>
            </a:r>
            <a:endParaRPr lang="en-US" sz="5400" dirty="0">
              <a:latin typeface="Old English Text MT" panose="03040902040508030806" pitchFamily="66" charset="0"/>
            </a:endParaRPr>
          </a:p>
          <a:p>
            <a:pPr algn="ctr"/>
            <a:r>
              <a:rPr lang="en-US" sz="4800" b="1" i="1" dirty="0">
                <a:solidFill>
                  <a:srgbClr val="C00000"/>
                </a:solidFill>
                <a:latin typeface="Old English Text MT" panose="03040902040508030806" pitchFamily="66" charset="0"/>
              </a:rPr>
              <a:t>F</a:t>
            </a:r>
            <a:r>
              <a:rPr lang="en-US" sz="2400" b="1" i="1" dirty="0">
                <a:latin typeface="Nuptial BT"/>
              </a:rPr>
              <a:t>aith is the substance of things hoped for </a:t>
            </a:r>
            <a:endParaRPr lang="en-US" sz="2400" dirty="0">
              <a:latin typeface="Nuptial BT"/>
            </a:endParaRPr>
          </a:p>
          <a:p>
            <a:pPr marL="4691063" indent="-4691063" algn="ctr"/>
            <a:r>
              <a:rPr lang="en-US" sz="2400" b="1" i="1" dirty="0">
                <a:latin typeface="Nuptial BT"/>
              </a:rPr>
              <a:t>and the evidence of things not seen.                                                                                               </a:t>
            </a:r>
            <a:r>
              <a:rPr lang="en-US" sz="2400" b="1" i="1" dirty="0" smtClean="0">
                <a:latin typeface="Nuptial BT"/>
              </a:rPr>
              <a:t>     </a:t>
            </a:r>
            <a:r>
              <a:rPr lang="en-US" sz="2400" i="1" dirty="0" smtClean="0"/>
              <a:t>Hebrew </a:t>
            </a:r>
            <a:r>
              <a:rPr lang="en-US" sz="2400" i="1" dirty="0"/>
              <a:t>11:1</a:t>
            </a:r>
            <a:endParaRPr lang="en-US" sz="2400" dirty="0"/>
          </a:p>
        </p:txBody>
      </p:sp>
    </p:spTree>
    <p:extLst>
      <p:ext uri="{BB962C8B-B14F-4D97-AF65-F5344CB8AC3E}">
        <p14:creationId xmlns:p14="http://schemas.microsoft.com/office/powerpoint/2010/main" val="20434408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09582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371600"/>
            <a:ext cx="7772400" cy="2123658"/>
          </a:xfrm>
          <a:prstGeom prst="rect">
            <a:avLst/>
          </a:prstGeom>
        </p:spPr>
        <p:txBody>
          <a:bodyPr wrap="square">
            <a:spAutoFit/>
          </a:bodyPr>
          <a:lstStyle/>
          <a:p>
            <a:pPr algn="ctr"/>
            <a:r>
              <a:rPr lang="en-US" sz="4800" b="1" dirty="0">
                <a:solidFill>
                  <a:srgbClr val="C00000"/>
                </a:solidFill>
                <a:latin typeface="Old English Text MT" panose="03040902040508030806" pitchFamily="66" charset="0"/>
              </a:rPr>
              <a:t>D</a:t>
            </a:r>
            <a:r>
              <a:rPr lang="en-US" sz="2800" b="1" dirty="0">
                <a:latin typeface="Nuptial BT"/>
              </a:rPr>
              <a:t>on’t wait for God to speak </a:t>
            </a:r>
            <a:endParaRPr lang="en-US" sz="2800" b="1" dirty="0" smtClean="0">
              <a:latin typeface="Nuptial BT"/>
            </a:endParaRPr>
          </a:p>
          <a:p>
            <a:pPr algn="ctr"/>
            <a:r>
              <a:rPr lang="en-US" sz="2800" b="1" dirty="0">
                <a:latin typeface="Nuptial BT"/>
              </a:rPr>
              <a:t>T</a:t>
            </a:r>
            <a:r>
              <a:rPr lang="en-US" sz="2800" b="1" dirty="0" smtClean="0">
                <a:latin typeface="Nuptial BT"/>
              </a:rPr>
              <a:t>hrough </a:t>
            </a:r>
            <a:r>
              <a:rPr lang="en-US" sz="2800" b="1" dirty="0">
                <a:latin typeface="Nuptial BT"/>
              </a:rPr>
              <a:t>your mind,</a:t>
            </a:r>
            <a:endParaRPr lang="en-US" sz="2800" dirty="0">
              <a:latin typeface="Nuptial BT"/>
            </a:endParaRPr>
          </a:p>
          <a:p>
            <a:pPr algn="ctr"/>
            <a:r>
              <a:rPr lang="en-US" sz="2800" b="1" dirty="0">
                <a:latin typeface="Nuptial BT"/>
              </a:rPr>
              <a:t>He will only speak to your heart because </a:t>
            </a:r>
            <a:endParaRPr lang="en-US" sz="2800" dirty="0">
              <a:latin typeface="Nuptial BT"/>
            </a:endParaRPr>
          </a:p>
          <a:p>
            <a:pPr algn="ctr"/>
            <a:r>
              <a:rPr lang="en-US" sz="2800" b="1" dirty="0">
                <a:latin typeface="Nuptial BT"/>
              </a:rPr>
              <a:t>The mind separates us from God.</a:t>
            </a:r>
            <a:endParaRPr lang="en-US" sz="2800" dirty="0">
              <a:latin typeface="Nuptial BT"/>
            </a:endParaRPr>
          </a:p>
        </p:txBody>
      </p:sp>
    </p:spTree>
    <p:extLst>
      <p:ext uri="{BB962C8B-B14F-4D97-AF65-F5344CB8AC3E}">
        <p14:creationId xmlns:p14="http://schemas.microsoft.com/office/powerpoint/2010/main" val="25587517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 y="304800"/>
            <a:ext cx="7772400" cy="4154984"/>
          </a:xfrm>
          <a:prstGeom prst="rect">
            <a:avLst/>
          </a:prstGeom>
        </p:spPr>
        <p:txBody>
          <a:bodyPr wrap="square">
            <a:spAutoFit/>
          </a:bodyPr>
          <a:lstStyle/>
          <a:p>
            <a:pPr algn="ctr"/>
            <a:r>
              <a:rPr lang="en-US" sz="4800" dirty="0" smtClean="0">
                <a:latin typeface="Old English Text MT" panose="03040902040508030806" pitchFamily="66" charset="0"/>
              </a:rPr>
              <a:t>.5.</a:t>
            </a:r>
            <a:endParaRPr lang="en-US" sz="4800" dirty="0">
              <a:latin typeface="Old English Text MT" panose="03040902040508030806" pitchFamily="66" charset="0"/>
            </a:endParaRPr>
          </a:p>
          <a:p>
            <a:pPr algn="ctr"/>
            <a:r>
              <a:rPr lang="en-US" sz="6600" b="1" dirty="0" smtClean="0">
                <a:solidFill>
                  <a:srgbClr val="C00000"/>
                </a:solidFill>
                <a:latin typeface="Old English Text MT" panose="03040902040508030806" pitchFamily="66" charset="0"/>
              </a:rPr>
              <a:t>A</a:t>
            </a:r>
            <a:r>
              <a:rPr lang="en-US" sz="5400" dirty="0" smtClean="0">
                <a:latin typeface="Old English Text MT" panose="03040902040508030806" pitchFamily="66" charset="0"/>
              </a:rPr>
              <a:t>prender</a:t>
            </a:r>
          </a:p>
          <a:p>
            <a:pPr algn="ctr"/>
            <a:endParaRPr lang="en-US" sz="1600" b="1" dirty="0">
              <a:latin typeface="Nuptial BT"/>
            </a:endParaRPr>
          </a:p>
          <a:p>
            <a:pPr algn="ctr"/>
            <a:r>
              <a:rPr lang="en-US" sz="5400" b="1" i="1" dirty="0">
                <a:solidFill>
                  <a:srgbClr val="C00000"/>
                </a:solidFill>
                <a:latin typeface="Old English Text MT" panose="03040902040508030806" pitchFamily="66" charset="0"/>
              </a:rPr>
              <a:t>A </a:t>
            </a:r>
            <a:r>
              <a:rPr lang="en-US" sz="2800" b="1" i="1" dirty="0">
                <a:latin typeface="Nuptial BT"/>
              </a:rPr>
              <a:t>wise man will hear, and will increase</a:t>
            </a:r>
            <a:endParaRPr lang="en-US" sz="2800" i="1" dirty="0">
              <a:latin typeface="Nuptial BT"/>
            </a:endParaRPr>
          </a:p>
          <a:p>
            <a:pPr algn="ctr"/>
            <a:r>
              <a:rPr lang="en-US" sz="2800" b="1" i="1" dirty="0">
                <a:latin typeface="Nuptial BT"/>
              </a:rPr>
              <a:t>Learning; and a man of understanding </a:t>
            </a:r>
            <a:endParaRPr lang="en-US" sz="2800" i="1" dirty="0">
              <a:latin typeface="Nuptial BT"/>
            </a:endParaRPr>
          </a:p>
          <a:p>
            <a:pPr algn="ctr"/>
            <a:r>
              <a:rPr lang="en-US" sz="2800" b="1" i="1" dirty="0">
                <a:latin typeface="Nuptial BT"/>
              </a:rPr>
              <a:t>shall attain unto wise counsels:</a:t>
            </a:r>
            <a:endParaRPr lang="en-US" sz="2800" i="1" dirty="0">
              <a:latin typeface="Nuptial BT"/>
            </a:endParaRPr>
          </a:p>
          <a:p>
            <a:pPr algn="ctr"/>
            <a:r>
              <a:rPr lang="en-US" sz="2400" i="1" dirty="0"/>
              <a:t>                                                  </a:t>
            </a:r>
            <a:r>
              <a:rPr lang="en-US" sz="2400" i="1" dirty="0" smtClean="0"/>
              <a:t>              Proverbs </a:t>
            </a:r>
            <a:r>
              <a:rPr lang="en-US" sz="2400" i="1" dirty="0"/>
              <a:t>1:5</a:t>
            </a:r>
            <a:endParaRPr lang="en-US" sz="2400" dirty="0"/>
          </a:p>
        </p:txBody>
      </p:sp>
    </p:spTree>
    <p:extLst>
      <p:ext uri="{BB962C8B-B14F-4D97-AF65-F5344CB8AC3E}">
        <p14:creationId xmlns:p14="http://schemas.microsoft.com/office/powerpoint/2010/main" val="40614995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10572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823" y="1219200"/>
            <a:ext cx="7772400" cy="2646878"/>
          </a:xfrm>
          <a:prstGeom prst="rect">
            <a:avLst/>
          </a:prstGeom>
        </p:spPr>
        <p:txBody>
          <a:bodyPr wrap="square">
            <a:spAutoFit/>
          </a:bodyPr>
          <a:lstStyle/>
          <a:p>
            <a:pPr algn="ctr"/>
            <a:r>
              <a:rPr lang="en-US" sz="4800" b="1" dirty="0">
                <a:solidFill>
                  <a:srgbClr val="C00000"/>
                </a:solidFill>
                <a:latin typeface="Old English Text MT" panose="03040902040508030806" pitchFamily="66" charset="0"/>
              </a:rPr>
              <a:t>T</a:t>
            </a:r>
            <a:r>
              <a:rPr lang="en-US" sz="2800" b="1" dirty="0">
                <a:latin typeface="Nuptial BT"/>
              </a:rPr>
              <a:t>hrough life there are many roads, </a:t>
            </a:r>
            <a:endParaRPr lang="en-US" sz="2800" dirty="0">
              <a:latin typeface="Nuptial BT"/>
            </a:endParaRPr>
          </a:p>
          <a:p>
            <a:pPr algn="ctr"/>
            <a:r>
              <a:rPr lang="en-US" sz="2800" b="1" dirty="0">
                <a:latin typeface="Nuptial BT"/>
              </a:rPr>
              <a:t>In taking them we must learn to study </a:t>
            </a:r>
            <a:endParaRPr lang="en-US" sz="2800" dirty="0">
              <a:latin typeface="Nuptial BT"/>
            </a:endParaRPr>
          </a:p>
          <a:p>
            <a:pPr algn="ctr"/>
            <a:r>
              <a:rPr lang="en-US" sz="2800" b="1" dirty="0">
                <a:latin typeface="Nuptial BT"/>
              </a:rPr>
              <a:t>Them carefully so we can avoid the many </a:t>
            </a:r>
            <a:endParaRPr lang="en-US" sz="2800" dirty="0">
              <a:latin typeface="Nuptial BT"/>
            </a:endParaRPr>
          </a:p>
          <a:p>
            <a:pPr algn="ctr"/>
            <a:r>
              <a:rPr lang="en-US" sz="2800" b="1" dirty="0">
                <a:latin typeface="Nuptial BT"/>
              </a:rPr>
              <a:t>Holes and bumps in order </a:t>
            </a:r>
            <a:endParaRPr lang="en-US" sz="2800" dirty="0">
              <a:latin typeface="Nuptial BT"/>
            </a:endParaRPr>
          </a:p>
          <a:p>
            <a:pPr algn="ctr"/>
            <a:r>
              <a:rPr lang="en-US" sz="2800" b="1" dirty="0">
                <a:latin typeface="Nuptial BT"/>
              </a:rPr>
              <a:t>To reach the final line with success.</a:t>
            </a:r>
            <a:endParaRPr lang="en-US" sz="2800" dirty="0">
              <a:latin typeface="Nuptial BT"/>
            </a:endParaRPr>
          </a:p>
        </p:txBody>
      </p:sp>
    </p:spTree>
    <p:extLst>
      <p:ext uri="{BB962C8B-B14F-4D97-AF65-F5344CB8AC3E}">
        <p14:creationId xmlns:p14="http://schemas.microsoft.com/office/powerpoint/2010/main" val="23681413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4672" y="206275"/>
            <a:ext cx="7182928" cy="4708981"/>
          </a:xfrm>
          <a:prstGeom prst="rect">
            <a:avLst/>
          </a:prstGeom>
        </p:spPr>
        <p:txBody>
          <a:bodyPr wrap="square">
            <a:spAutoFit/>
          </a:bodyPr>
          <a:lstStyle/>
          <a:p>
            <a:pPr algn="ctr"/>
            <a:r>
              <a:rPr lang="es-CR" sz="4800" b="1" dirty="0">
                <a:solidFill>
                  <a:srgbClr val="C00000"/>
                </a:solidFill>
                <a:latin typeface="Old English Text MT" panose="03040902040508030806" pitchFamily="66" charset="0"/>
              </a:rPr>
              <a:t>C</a:t>
            </a:r>
            <a:r>
              <a:rPr lang="es-CR" sz="3600" b="1" dirty="0">
                <a:latin typeface="Old English Text MT" panose="03040902040508030806" pitchFamily="66" charset="0"/>
              </a:rPr>
              <a:t>onclusión</a:t>
            </a:r>
            <a:endParaRPr lang="en-US" sz="3600" dirty="0">
              <a:latin typeface="Old English Text MT" panose="03040902040508030806" pitchFamily="66" charset="0"/>
            </a:endParaRPr>
          </a:p>
          <a:p>
            <a:pPr algn="ctr"/>
            <a:r>
              <a:rPr lang="es-CR" dirty="0"/>
              <a:t>Queridos lectores,</a:t>
            </a:r>
            <a:endParaRPr lang="en-US" dirty="0"/>
          </a:p>
          <a:p>
            <a:pPr algn="ctr"/>
            <a:r>
              <a:rPr lang="es-CR" dirty="0"/>
              <a:t> 	Gracias por haber abierto sus corazones y por tener paciencia al leer este breve libro que contenía citas personales durante mis setenta y cinco años de existencia.</a:t>
            </a:r>
            <a:endParaRPr lang="en-US" dirty="0"/>
          </a:p>
          <a:p>
            <a:pPr algn="ctr"/>
            <a:r>
              <a:rPr lang="es-CR" dirty="0"/>
              <a:t> Vimos citas sobre: la Vida, el Amor, el Vivir, el Inclinarse y el Aprender. </a:t>
            </a:r>
            <a:endParaRPr lang="en-US" dirty="0"/>
          </a:p>
          <a:p>
            <a:pPr algn="ctr"/>
            <a:r>
              <a:rPr lang="es-CR" dirty="0"/>
              <a:t>Amados hermanos, como creyentes nacidos de nuevo del Espíritu de Dios, si realmente y verdaderamente amamos a Dios, nuestra confianza y seguridad deben estar en el Señor, no en los hombres, ni en nuestra capacidad para hacer las cosas. Como creyentes, tenemos este consuelo, esa seguridad y el entendimiento de que Dios, verdaderamente, obra todas las cosas para nuestro bien</a:t>
            </a:r>
            <a:r>
              <a:rPr lang="es-CR" dirty="0" smtClean="0"/>
              <a:t>.</a:t>
            </a:r>
          </a:p>
          <a:p>
            <a:pPr algn="ctr"/>
            <a:endParaRPr lang="en-US" dirty="0" smtClean="0"/>
          </a:p>
          <a:p>
            <a:pPr algn="ctr"/>
            <a:endParaRPr lang="en-US" dirty="0"/>
          </a:p>
          <a:p>
            <a:pPr algn="ctr"/>
            <a:r>
              <a:rPr lang="es-CR" dirty="0"/>
              <a:t>.74</a:t>
            </a:r>
            <a:r>
              <a:rPr lang="es-CR" dirty="0" smtClean="0"/>
              <a:t>.</a:t>
            </a:r>
          </a:p>
        </p:txBody>
      </p:sp>
    </p:spTree>
    <p:extLst>
      <p:ext uri="{BB962C8B-B14F-4D97-AF65-F5344CB8AC3E}">
        <p14:creationId xmlns:p14="http://schemas.microsoft.com/office/powerpoint/2010/main" val="31971867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2940"/>
            <a:ext cx="7162800" cy="4801314"/>
          </a:xfrm>
          <a:prstGeom prst="rect">
            <a:avLst/>
          </a:prstGeom>
        </p:spPr>
        <p:txBody>
          <a:bodyPr wrap="square">
            <a:spAutoFit/>
          </a:bodyPr>
          <a:lstStyle/>
          <a:p>
            <a:pPr algn="ctr"/>
            <a:endParaRPr lang="es-CR" dirty="0" smtClean="0"/>
          </a:p>
          <a:p>
            <a:pPr algn="ctr"/>
            <a:r>
              <a:rPr lang="es-CR" dirty="0" smtClean="0"/>
              <a:t>Así </a:t>
            </a:r>
            <a:r>
              <a:rPr lang="es-CR" dirty="0"/>
              <a:t>que, amados hermanos, enfoquemos nuestras mentes y corazones en el SEÑOR y confiemos en Él en todo, en lugar de centrarnos en nuestras circunstancias actuales, dejando todo en Sus manos en cuanto al futuro, porque Él tiene el control, y aceptemos la resolución de Su perfecta voluntad para nosotros en nuestras vidas, mientras dependemos de Él en lugar de ser independientes de Él. </a:t>
            </a:r>
            <a:endParaRPr lang="en-US" dirty="0"/>
          </a:p>
          <a:p>
            <a:pPr algn="ctr"/>
            <a:r>
              <a:rPr lang="es-CR" dirty="0"/>
              <a:t>A Él sea todo el honor, la gloria y la alabanza, </a:t>
            </a:r>
            <a:endParaRPr lang="en-US" dirty="0"/>
          </a:p>
          <a:p>
            <a:pPr algn="ctr"/>
            <a:r>
              <a:rPr lang="es-CR" dirty="0"/>
              <a:t>Porque Él es digno de todo en todos los sentidos. </a:t>
            </a:r>
            <a:endParaRPr lang="es-CR" dirty="0" smtClean="0"/>
          </a:p>
          <a:p>
            <a:pPr algn="ctr"/>
            <a:endParaRPr lang="en-US" dirty="0"/>
          </a:p>
          <a:p>
            <a:pPr algn="ctr"/>
            <a:r>
              <a:rPr lang="es-CR" dirty="0"/>
              <a:t> ¡Amén!</a:t>
            </a:r>
            <a:endParaRPr lang="en-US" dirty="0"/>
          </a:p>
          <a:p>
            <a:pPr algn="ctr"/>
            <a:r>
              <a:rPr lang="es-CR" dirty="0"/>
              <a:t> </a:t>
            </a:r>
            <a:endParaRPr lang="en-US" dirty="0"/>
          </a:p>
          <a:p>
            <a:pPr algn="ctr"/>
            <a:r>
              <a:rPr lang="es-CR" dirty="0"/>
              <a:t> </a:t>
            </a:r>
            <a:endParaRPr lang="es-CR" dirty="0" smtClean="0"/>
          </a:p>
          <a:p>
            <a:pPr algn="ctr"/>
            <a:endParaRPr lang="en-US" dirty="0" smtClean="0"/>
          </a:p>
          <a:p>
            <a:pPr algn="ctr"/>
            <a:endParaRPr lang="en-US" dirty="0"/>
          </a:p>
          <a:p>
            <a:pPr algn="ctr"/>
            <a:endParaRPr lang="en-US" dirty="0"/>
          </a:p>
          <a:p>
            <a:pPr algn="ctr"/>
            <a:r>
              <a:rPr lang="es-CR" dirty="0"/>
              <a:t>.75.</a:t>
            </a:r>
            <a:endParaRPr lang="en-US" dirty="0"/>
          </a:p>
        </p:txBody>
      </p:sp>
    </p:spTree>
    <p:extLst>
      <p:ext uri="{BB962C8B-B14F-4D97-AF65-F5344CB8AC3E}">
        <p14:creationId xmlns:p14="http://schemas.microsoft.com/office/powerpoint/2010/main" val="37817726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 y="381000"/>
            <a:ext cx="7162800" cy="4370427"/>
          </a:xfrm>
          <a:prstGeom prst="rect">
            <a:avLst/>
          </a:prstGeom>
        </p:spPr>
        <p:txBody>
          <a:bodyPr wrap="square">
            <a:spAutoFit/>
          </a:bodyPr>
          <a:lstStyle/>
          <a:p>
            <a:pPr algn="ctr"/>
            <a:r>
              <a:rPr lang="es-CR" sz="5400" b="1" dirty="0" smtClean="0">
                <a:solidFill>
                  <a:srgbClr val="C00000"/>
                </a:solidFill>
                <a:latin typeface="Old English Text MT" panose="03040902040508030806" pitchFamily="66" charset="0"/>
              </a:rPr>
              <a:t>I</a:t>
            </a:r>
            <a:r>
              <a:rPr lang="es-CR" sz="4800" dirty="0" smtClean="0">
                <a:latin typeface="Old English Text MT" panose="03040902040508030806" pitchFamily="66" charset="0"/>
              </a:rPr>
              <a:t>nvitación</a:t>
            </a:r>
            <a:endParaRPr lang="es-CR" sz="4800" dirty="0">
              <a:latin typeface="Old English Text MT" panose="03040902040508030806" pitchFamily="66" charset="0"/>
            </a:endParaRPr>
          </a:p>
          <a:p>
            <a:r>
              <a:rPr lang="es-CR" dirty="0"/>
              <a:t>Amados Hermanos, oyentes y lectores; </a:t>
            </a:r>
            <a:endParaRPr lang="en-US" dirty="0"/>
          </a:p>
          <a:p>
            <a:r>
              <a:rPr lang="es-CR" dirty="0"/>
              <a:t> </a:t>
            </a:r>
            <a:endParaRPr lang="en-US" dirty="0"/>
          </a:p>
          <a:p>
            <a:r>
              <a:rPr lang="es-CR" dirty="0"/>
              <a:t>Quiero tomar este tiempo  y ofrecer dos invitaciones. </a:t>
            </a:r>
            <a:endParaRPr lang="en-US" dirty="0"/>
          </a:p>
          <a:p>
            <a:r>
              <a:rPr lang="es-CR" dirty="0"/>
              <a:t>Estas dos invitaciones podrían ser las últimas de mi parte o las últimas de su parte al recibirlas. </a:t>
            </a:r>
            <a:endParaRPr lang="es-CR" dirty="0" smtClean="0"/>
          </a:p>
          <a:p>
            <a:endParaRPr lang="en-US" sz="800" dirty="0"/>
          </a:p>
          <a:p>
            <a:r>
              <a:rPr lang="es-CR" dirty="0"/>
              <a:t>La primera invitación es para el pueblo de Dios</a:t>
            </a:r>
            <a:r>
              <a:rPr lang="es-CR" dirty="0" smtClean="0"/>
              <a:t>.</a:t>
            </a:r>
          </a:p>
          <a:p>
            <a:endParaRPr lang="en-US" sz="800" dirty="0"/>
          </a:p>
          <a:p>
            <a:r>
              <a:rPr lang="es-CR" dirty="0"/>
              <a:t>Hermanos y Hermanas, a veces nos sentimos consternados, desanimados por tantas cosas que suceden en este mundo, no solo en este mundo sino también en nuestras vidas personales; quizás nuestro enfoque está en las cosas materiales o en nosotros mismos en lugar de las cosas espirituales. ¡En el Señor! </a:t>
            </a:r>
            <a:endParaRPr lang="en-US" dirty="0"/>
          </a:p>
        </p:txBody>
      </p:sp>
    </p:spTree>
    <p:extLst>
      <p:ext uri="{BB962C8B-B14F-4D97-AF65-F5344CB8AC3E}">
        <p14:creationId xmlns:p14="http://schemas.microsoft.com/office/powerpoint/2010/main" val="28176700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4958" y="457200"/>
            <a:ext cx="7086600" cy="4216539"/>
          </a:xfrm>
          <a:prstGeom prst="rect">
            <a:avLst/>
          </a:prstGeom>
        </p:spPr>
        <p:txBody>
          <a:bodyPr wrap="square">
            <a:spAutoFit/>
          </a:bodyPr>
          <a:lstStyle/>
          <a:p>
            <a:r>
              <a:rPr lang="es-CR" dirty="0" smtClean="0"/>
              <a:t>	Si </a:t>
            </a:r>
            <a:r>
              <a:rPr lang="es-CR" dirty="0"/>
              <a:t>quieres renovar tu fe en el Señor, simplemente ora esta sencilla oración en el silencio de tu corazón. “Querido Dios, en el nombre de Jesús, por favor, perdóname por no centrarme en ti, perdóname por mi falta de fe, a veces siento que los tormentos y las dificultades quieren dominarme, aunque sé que estás a mi lado, caminando conmigo, listo para ayudarme. ¡Perdóname! Gracias, Señor, por estar siempre a mi lado y sostenerme durante los tormentos y las dificultades.</a:t>
            </a:r>
            <a:endParaRPr lang="en-US" dirty="0"/>
          </a:p>
          <a:p>
            <a:endParaRPr lang="es-CR" sz="800" dirty="0" smtClean="0"/>
          </a:p>
          <a:p>
            <a:r>
              <a:rPr lang="es-CR" dirty="0" smtClean="0"/>
              <a:t>	Por </a:t>
            </a:r>
            <a:r>
              <a:rPr lang="es-CR" dirty="0"/>
              <a:t>favor, perdóname por no ser tan fiel como debería ser. Por esto te lo pido y te lo ruego en el glorioso nombre de tu Hijo Jesucristo. ¡Amén!  </a:t>
            </a:r>
            <a:endParaRPr lang="en-US" dirty="0"/>
          </a:p>
          <a:p>
            <a:endParaRPr lang="es-CR" sz="800" dirty="0" smtClean="0"/>
          </a:p>
          <a:p>
            <a:r>
              <a:rPr lang="es-CR" dirty="0" smtClean="0"/>
              <a:t>	Si </a:t>
            </a:r>
            <a:r>
              <a:rPr lang="es-CR" dirty="0"/>
              <a:t>oraste esa oración con toda honestidad y sinceridad, no te avergüences; inclínate y levanta tus manos al Dios Todopoderoso y da gloria a Su Hijo, nuestro Señor y Salvador.  </a:t>
            </a:r>
            <a:endParaRPr lang="en-US" dirty="0"/>
          </a:p>
        </p:txBody>
      </p:sp>
    </p:spTree>
    <p:extLst>
      <p:ext uri="{BB962C8B-B14F-4D97-AF65-F5344CB8AC3E}">
        <p14:creationId xmlns:p14="http://schemas.microsoft.com/office/powerpoint/2010/main" val="29515472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0"/>
            <a:ext cx="7010400" cy="4247317"/>
          </a:xfrm>
          <a:prstGeom prst="rect">
            <a:avLst/>
          </a:prstGeom>
        </p:spPr>
        <p:txBody>
          <a:bodyPr wrap="square">
            <a:spAutoFit/>
          </a:bodyPr>
          <a:lstStyle/>
          <a:p>
            <a:pPr algn="just"/>
            <a:r>
              <a:rPr lang="es-CR" dirty="0"/>
              <a:t>La segunda invitación es para las personas del mundo. </a:t>
            </a:r>
            <a:endParaRPr lang="en-US" dirty="0"/>
          </a:p>
          <a:p>
            <a:pPr algn="just"/>
            <a:r>
              <a:rPr lang="es-CR" dirty="0"/>
              <a:t> </a:t>
            </a:r>
            <a:endParaRPr lang="en-US" dirty="0"/>
          </a:p>
          <a:p>
            <a:pPr algn="just"/>
            <a:r>
              <a:rPr lang="es-CR" dirty="0"/>
              <a:t>A todos los lectores, con toda honestidad y humildad, pueden decir: ¿No conozco al Señor Jesús y quiero recibirlo hoy como mi Señor y Salvador de mi vida? Reconozco que soy un pecador y que necesito un Salvador. </a:t>
            </a:r>
            <a:endParaRPr lang="es-CR" dirty="0" smtClean="0"/>
          </a:p>
          <a:p>
            <a:pPr algn="just"/>
            <a:endParaRPr lang="en-US" sz="800" dirty="0"/>
          </a:p>
          <a:p>
            <a:pPr algn="ctr"/>
            <a:r>
              <a:rPr lang="es-CR" dirty="0"/>
              <a:t>Con esta sencilla oración en el silencio de tu corazón. “Señor Jesús, perdóname por todos mis pecados, sálvame, confieso con mi boca que soy pecador, condenado al infierno. Quiero que seas el Señor de mi vida, humildemente te recibo en mi corazón, escribe mi nombre en el libro de la vida, quiero ser una nueva criatura conformándome a Tu Espíritu para servirte en Espíritu y en Verdad. Gracias Jesús por salvarme y a Ti te doy todo el honor, la gloria porque Tú lo mereces.” ¡</a:t>
            </a:r>
            <a:r>
              <a:rPr lang="en-US" dirty="0"/>
              <a:t>Amén!    </a:t>
            </a:r>
          </a:p>
        </p:txBody>
      </p:sp>
    </p:spTree>
    <p:extLst>
      <p:ext uri="{BB962C8B-B14F-4D97-AF65-F5344CB8AC3E}">
        <p14:creationId xmlns:p14="http://schemas.microsoft.com/office/powerpoint/2010/main" val="49086718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4004"/>
            <a:ext cx="7010400" cy="4801314"/>
          </a:xfrm>
          <a:prstGeom prst="rect">
            <a:avLst/>
          </a:prstGeom>
        </p:spPr>
        <p:txBody>
          <a:bodyPr wrap="square">
            <a:spAutoFit/>
          </a:bodyPr>
          <a:lstStyle/>
          <a:p>
            <a:pPr algn="just"/>
            <a:r>
              <a:rPr lang="en-US" dirty="0"/>
              <a:t> </a:t>
            </a:r>
          </a:p>
          <a:p>
            <a:pPr algn="just"/>
            <a:r>
              <a:rPr lang="es-CR" dirty="0"/>
              <a:t>Si oraste esa oración con toda honestidad y sinceridad, no te avergüences de inclinarte y levantar tus manos al Dios Todopoderoso y dar gloria a Su Hijo, el Señor y Salvador de todo el mundo. </a:t>
            </a:r>
            <a:endParaRPr lang="es-CR" dirty="0" smtClean="0"/>
          </a:p>
          <a:p>
            <a:pPr algn="just"/>
            <a:endParaRPr lang="en-US" dirty="0"/>
          </a:p>
          <a:p>
            <a:pPr algn="just"/>
            <a:r>
              <a:rPr lang="es-CR" dirty="0"/>
              <a:t>Si eres consciente de lo que has hecho, no tengas miedo ni te sientas avergonzado de anunciar públicamente al mundo que has nacido de nuevo y que eres una nueva criatura en Cristo. </a:t>
            </a:r>
            <a:endParaRPr lang="es-CR" dirty="0" smtClean="0"/>
          </a:p>
          <a:p>
            <a:pPr algn="just"/>
            <a:endParaRPr lang="en-US" dirty="0"/>
          </a:p>
          <a:p>
            <a:pPr algn="just"/>
            <a:r>
              <a:rPr lang="es-CR" dirty="0"/>
              <a:t>Bendícenos y ayúdanos a vivir una vida que te honre, porque nos has dado una nueva vida con este propósito tan específico</a:t>
            </a:r>
            <a:r>
              <a:rPr lang="es-CR" dirty="0" smtClean="0"/>
              <a:t>.</a:t>
            </a:r>
          </a:p>
          <a:p>
            <a:pPr algn="just"/>
            <a:endParaRPr lang="en-US" dirty="0"/>
          </a:p>
          <a:p>
            <a:pPr algn="just"/>
            <a:r>
              <a:rPr lang="es-CR" dirty="0"/>
              <a:t>El Señor Dios siempre tiene Sus brazos bien abiertos para recibir a los pecadores. </a:t>
            </a:r>
            <a:r>
              <a:rPr lang="en-US" dirty="0"/>
              <a:t>Somos perdonados y salvos por Su gracia.</a:t>
            </a:r>
          </a:p>
          <a:p>
            <a:endParaRPr lang="en-US" dirty="0"/>
          </a:p>
          <a:p>
            <a:r>
              <a:rPr lang="en-US" dirty="0"/>
              <a:t> </a:t>
            </a:r>
          </a:p>
          <a:p>
            <a:r>
              <a:rPr lang="en-US" dirty="0"/>
              <a:t> </a:t>
            </a:r>
          </a:p>
        </p:txBody>
      </p:sp>
    </p:spTree>
    <p:extLst>
      <p:ext uri="{BB962C8B-B14F-4D97-AF65-F5344CB8AC3E}">
        <p14:creationId xmlns:p14="http://schemas.microsoft.com/office/powerpoint/2010/main" val="14442139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806440"/>
            <a:ext cx="7010400" cy="3139321"/>
          </a:xfrm>
          <a:prstGeom prst="rect">
            <a:avLst/>
          </a:prstGeom>
        </p:spPr>
        <p:txBody>
          <a:bodyPr wrap="square">
            <a:spAutoFit/>
          </a:bodyPr>
          <a:lstStyle/>
          <a:p>
            <a:r>
              <a:rPr lang="en-US" sz="2200" dirty="0"/>
              <a:t> </a:t>
            </a:r>
          </a:p>
          <a:p>
            <a:r>
              <a:rPr lang="es-CR" sz="2200" dirty="0"/>
              <a:t>Padre Celestial, gracias por estas decisiones; y que Tú nombre sea exaltado y glorificado por medio de Tu Hijo Unigénito Jesús.  A Él sean toda alabanza, honra y gloria por los siglos de los siglos. </a:t>
            </a:r>
            <a:r>
              <a:rPr lang="en-US" sz="2200" dirty="0"/>
              <a:t>¡Amén!</a:t>
            </a:r>
          </a:p>
          <a:p>
            <a:r>
              <a:rPr lang="en-US" sz="2200" dirty="0"/>
              <a:t> </a:t>
            </a:r>
          </a:p>
          <a:p>
            <a:r>
              <a:rPr lang="es-CR" sz="2200" dirty="0"/>
              <a:t>Gracias por su paciencia y que el Señor los bendiga a todos de una manera especial por haberse tomado el tiempo de leer estas citas.</a:t>
            </a:r>
            <a:endParaRPr lang="en-US" sz="2200" dirty="0"/>
          </a:p>
        </p:txBody>
      </p:sp>
    </p:spTree>
    <p:extLst>
      <p:ext uri="{BB962C8B-B14F-4D97-AF65-F5344CB8AC3E}">
        <p14:creationId xmlns:p14="http://schemas.microsoft.com/office/powerpoint/2010/main" val="25201856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0"/>
            <a:ext cx="7010400" cy="4524315"/>
          </a:xfrm>
          <a:prstGeom prst="rect">
            <a:avLst/>
          </a:prstGeom>
        </p:spPr>
        <p:txBody>
          <a:bodyPr wrap="square">
            <a:spAutoFit/>
          </a:bodyPr>
          <a:lstStyle/>
          <a:p>
            <a:endParaRPr lang="es-CR" dirty="0" smtClean="0"/>
          </a:p>
          <a:p>
            <a:endParaRPr lang="es-CR" sz="800" dirty="0"/>
          </a:p>
          <a:p>
            <a:endParaRPr lang="es-CR" dirty="0" smtClean="0"/>
          </a:p>
          <a:p>
            <a:pPr algn="ctr"/>
            <a:r>
              <a:rPr lang="es-CR" dirty="0" smtClean="0"/>
              <a:t>La </a:t>
            </a:r>
            <a:r>
              <a:rPr lang="es-CR" dirty="0"/>
              <a:t>Palabra de Dios, la Sagrada Escrituras, nos dicen</a:t>
            </a:r>
            <a:r>
              <a:rPr lang="es-CR" dirty="0" smtClean="0"/>
              <a:t>:</a:t>
            </a:r>
          </a:p>
          <a:p>
            <a:pPr algn="ctr"/>
            <a:endParaRPr lang="en-US" dirty="0"/>
          </a:p>
          <a:p>
            <a:pPr algn="ctr"/>
            <a:r>
              <a:rPr lang="es-CR" dirty="0"/>
              <a:t>En Efesios 2: 8,</a:t>
            </a:r>
            <a:r>
              <a:rPr lang="es-CR" b="1" i="1" dirty="0"/>
              <a:t> “Porque por gracia sois salvos por medio de la fe;</a:t>
            </a:r>
            <a:endParaRPr lang="en-US" dirty="0"/>
          </a:p>
          <a:p>
            <a:pPr algn="ctr"/>
            <a:r>
              <a:rPr lang="es-CR" b="1" i="1" dirty="0"/>
              <a:t>y esto no de vosotros: pues es don de Dios:”.</a:t>
            </a:r>
            <a:endParaRPr lang="en-US" dirty="0"/>
          </a:p>
          <a:p>
            <a:pPr algn="ctr"/>
            <a:r>
              <a:rPr lang="es-CR" b="1" i="1" dirty="0"/>
              <a:t> </a:t>
            </a:r>
            <a:endParaRPr lang="en-US" dirty="0"/>
          </a:p>
          <a:p>
            <a:pPr algn="ctr"/>
            <a:r>
              <a:rPr lang="es-CR" dirty="0"/>
              <a:t>En 1 Pedro 5: 5,</a:t>
            </a:r>
            <a:r>
              <a:rPr lang="es-CR" b="1" i="1" dirty="0"/>
              <a:t> “…porque Dios resiste a los soberbios,</a:t>
            </a:r>
            <a:endParaRPr lang="en-US" dirty="0"/>
          </a:p>
          <a:p>
            <a:pPr algn="ctr"/>
            <a:r>
              <a:rPr lang="es-CR" b="1" i="1" dirty="0"/>
              <a:t>y da gracia a los humildes.”</a:t>
            </a:r>
            <a:endParaRPr lang="en-US" dirty="0"/>
          </a:p>
          <a:p>
            <a:pPr algn="ctr"/>
            <a:r>
              <a:rPr lang="es-CR" b="1" i="1" dirty="0"/>
              <a:t> </a:t>
            </a:r>
            <a:endParaRPr lang="en-US" dirty="0"/>
          </a:p>
          <a:p>
            <a:pPr algn="ctr"/>
            <a:r>
              <a:rPr lang="es-CR" dirty="0"/>
              <a:t>Y en 2 Corintios 5: 17 dice:</a:t>
            </a:r>
            <a:r>
              <a:rPr lang="es-CR" b="1" i="1" dirty="0"/>
              <a:t> “…si alguno está en Cristo,</a:t>
            </a:r>
            <a:endParaRPr lang="en-US" dirty="0"/>
          </a:p>
          <a:p>
            <a:pPr algn="ctr"/>
            <a:r>
              <a:rPr lang="es-CR" b="1" i="1" dirty="0"/>
              <a:t>nueva criatura es: las cosas viejas pasaron;</a:t>
            </a:r>
            <a:endParaRPr lang="en-US" dirty="0"/>
          </a:p>
          <a:p>
            <a:pPr algn="ctr"/>
            <a:r>
              <a:rPr lang="es-CR" b="1" i="1" dirty="0"/>
              <a:t>he aquí todas son hechas nuevas</a:t>
            </a:r>
            <a:r>
              <a:rPr lang="es-CR" b="1" i="1" dirty="0" smtClean="0"/>
              <a:t>.”</a:t>
            </a:r>
          </a:p>
          <a:p>
            <a:pPr algn="ctr"/>
            <a:endParaRPr lang="en-US" dirty="0"/>
          </a:p>
          <a:p>
            <a:pPr algn="ctr"/>
            <a:r>
              <a:rPr lang="en-US" dirty="0"/>
              <a:t>¡Amén!</a:t>
            </a:r>
          </a:p>
        </p:txBody>
      </p:sp>
    </p:spTree>
    <p:extLst>
      <p:ext uri="{BB962C8B-B14F-4D97-AF65-F5344CB8AC3E}">
        <p14:creationId xmlns:p14="http://schemas.microsoft.com/office/powerpoint/2010/main" val="194393660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11670</TotalTime>
  <Words>1229</Words>
  <Application>Microsoft Office PowerPoint</Application>
  <PresentationFormat>Custom</PresentationFormat>
  <Paragraphs>232</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Trek</vt:lpstr>
      <vt:lpstr> por  Jean – Claude Guilbaud </vt:lpstr>
      <vt:lpstr>PowerPoint Presentation</vt:lpstr>
      <vt:lpstr>Reflexiones  Personales Por  Jean – Claude Guilbaud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Lifelong Quotes   By Jean – Claude Guilbaud</dc:title>
  <dc:creator>HP</dc:creator>
  <cp:lastModifiedBy>HP</cp:lastModifiedBy>
  <cp:revision>116</cp:revision>
  <dcterms:created xsi:type="dcterms:W3CDTF">2026-10-16T14:12:19Z</dcterms:created>
  <dcterms:modified xsi:type="dcterms:W3CDTF">2026-10-24T22:21:47Z</dcterms:modified>
</cp:coreProperties>
</file>